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030" r:id="rId4"/>
  </p:sldMasterIdLst>
  <p:notesMasterIdLst>
    <p:notesMasterId r:id="rId25"/>
  </p:notesMasterIdLst>
  <p:handoutMasterIdLst>
    <p:handoutMasterId r:id="rId26"/>
  </p:handoutMasterIdLst>
  <p:sldIdLst>
    <p:sldId id="317" r:id="rId5"/>
    <p:sldId id="307" r:id="rId6"/>
    <p:sldId id="308" r:id="rId7"/>
    <p:sldId id="319" r:id="rId8"/>
    <p:sldId id="318" r:id="rId9"/>
    <p:sldId id="309" r:id="rId10"/>
    <p:sldId id="263" r:id="rId11"/>
    <p:sldId id="278" r:id="rId12"/>
    <p:sldId id="310" r:id="rId13"/>
    <p:sldId id="311" r:id="rId14"/>
    <p:sldId id="316" r:id="rId15"/>
    <p:sldId id="321" r:id="rId16"/>
    <p:sldId id="322" r:id="rId17"/>
    <p:sldId id="325" r:id="rId18"/>
    <p:sldId id="323" r:id="rId19"/>
    <p:sldId id="312" r:id="rId20"/>
    <p:sldId id="314" r:id="rId21"/>
    <p:sldId id="315" r:id="rId22"/>
    <p:sldId id="320" r:id="rId23"/>
    <p:sldId id="30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7700"/>
    <a:srgbClr val="DE83AA"/>
    <a:srgbClr val="D7D4D0"/>
    <a:srgbClr val="DFDBD5"/>
    <a:srgbClr val="636A58"/>
    <a:srgbClr val="505A47"/>
    <a:srgbClr val="D1D8B7"/>
    <a:srgbClr val="A09D79"/>
    <a:srgbClr val="AD5C4D"/>
    <a:srgbClr val="54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405" autoAdjust="0"/>
  </p:normalViewPr>
  <p:slideViewPr>
    <p:cSldViewPr snapToGrid="0">
      <p:cViewPr varScale="1">
        <p:scale>
          <a:sx n="99" d="100"/>
          <a:sy n="99" d="100"/>
        </p:scale>
        <p:origin x="595" y="32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-1080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75" d="100"/>
          <a:sy n="75" d="100"/>
        </p:scale>
        <p:origin x="3451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Average</a:t>
            </a:r>
            <a:r>
              <a:rPr lang="en-US" sz="1600" baseline="0" dirty="0">
                <a:latin typeface="Sylfaen" panose="010A0502050306030303" pitchFamily="18" charset="0"/>
              </a:rPr>
              <a:t> Intensity by Time &amp; Day of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0.06</c:v>
                </c:pt>
                <c:pt idx="1">
                  <c:v>0.01</c:v>
                </c:pt>
                <c:pt idx="2">
                  <c:v>0</c:v>
                </c:pt>
                <c:pt idx="3">
                  <c:v>0.12</c:v>
                </c:pt>
                <c:pt idx="4">
                  <c:v>0.48</c:v>
                </c:pt>
                <c:pt idx="5">
                  <c:v>0.54</c:v>
                </c:pt>
                <c:pt idx="6">
                  <c:v>0.72</c:v>
                </c:pt>
                <c:pt idx="7">
                  <c:v>0.44</c:v>
                </c:pt>
                <c:pt idx="8">
                  <c:v>0.48</c:v>
                </c:pt>
                <c:pt idx="9">
                  <c:v>0.44</c:v>
                </c:pt>
                <c:pt idx="10">
                  <c:v>0.24</c:v>
                </c:pt>
                <c:pt idx="11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6A-43AE-8861-31B093D528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0.1</c:v>
                </c:pt>
              </c:strCache>
            </c:strRef>
          </c:tx>
          <c:spPr>
            <a:ln w="28575" cap="rnd">
              <a:solidFill>
                <a:srgbClr val="FFFF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0.02</c:v>
                </c:pt>
                <c:pt idx="1">
                  <c:v>0.01</c:v>
                </c:pt>
                <c:pt idx="2">
                  <c:v>0.04</c:v>
                </c:pt>
                <c:pt idx="3">
                  <c:v>0.32</c:v>
                </c:pt>
                <c:pt idx="4">
                  <c:v>0.44</c:v>
                </c:pt>
                <c:pt idx="5">
                  <c:v>0.32</c:v>
                </c:pt>
                <c:pt idx="6">
                  <c:v>0.38</c:v>
                </c:pt>
                <c:pt idx="7">
                  <c:v>0.42</c:v>
                </c:pt>
                <c:pt idx="8">
                  <c:v>0.38</c:v>
                </c:pt>
                <c:pt idx="9">
                  <c:v>0.52</c:v>
                </c:pt>
                <c:pt idx="10">
                  <c:v>0.22</c:v>
                </c:pt>
                <c:pt idx="11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46A-43AE-8861-31B093D528D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0.2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0.04</c:v>
                </c:pt>
                <c:pt idx="1">
                  <c:v>0.01</c:v>
                </c:pt>
                <c:pt idx="2">
                  <c:v>0.06</c:v>
                </c:pt>
                <c:pt idx="3">
                  <c:v>0.28000000000000003</c:v>
                </c:pt>
                <c:pt idx="4">
                  <c:v>0.42</c:v>
                </c:pt>
                <c:pt idx="5">
                  <c:v>0.38</c:v>
                </c:pt>
                <c:pt idx="6">
                  <c:v>0.44</c:v>
                </c:pt>
                <c:pt idx="7">
                  <c:v>0.4</c:v>
                </c:pt>
                <c:pt idx="8">
                  <c:v>0.46</c:v>
                </c:pt>
                <c:pt idx="9">
                  <c:v>0.56000000000000005</c:v>
                </c:pt>
                <c:pt idx="10">
                  <c:v>0.18</c:v>
                </c:pt>
                <c:pt idx="11">
                  <c:v>0.14000000000000001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46A-43AE-8861-31B093D528D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0.3</c:v>
                </c:pt>
              </c:strCache>
            </c:strRef>
          </c:tx>
          <c:spPr>
            <a:ln w="28575" cap="rnd">
              <a:solidFill>
                <a:srgbClr val="6377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0.03</c:v>
                </c:pt>
                <c:pt idx="1">
                  <c:v>0.01</c:v>
                </c:pt>
                <c:pt idx="2">
                  <c:v>0.02</c:v>
                </c:pt>
                <c:pt idx="3">
                  <c:v>0.3</c:v>
                </c:pt>
                <c:pt idx="4">
                  <c:v>0.46</c:v>
                </c:pt>
                <c:pt idx="5">
                  <c:v>0.4</c:v>
                </c:pt>
                <c:pt idx="6">
                  <c:v>0.36</c:v>
                </c:pt>
                <c:pt idx="7">
                  <c:v>0.32</c:v>
                </c:pt>
                <c:pt idx="8">
                  <c:v>0.4</c:v>
                </c:pt>
                <c:pt idx="9">
                  <c:v>0.46</c:v>
                </c:pt>
                <c:pt idx="10">
                  <c:v>0.2</c:v>
                </c:pt>
                <c:pt idx="11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46A-43AE-8861-31B093D528D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0.4</c:v>
                </c:pt>
              </c:strCache>
            </c:strRef>
          </c:tx>
          <c:spPr>
            <a:ln w="28575" cap="rnd">
              <a:solidFill>
                <a:srgbClr val="00B0F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Sheet1!$F$2:$F$13</c:f>
              <c:numCache>
                <c:formatCode>General</c:formatCode>
                <c:ptCount val="12"/>
                <c:pt idx="0">
                  <c:v>0.05</c:v>
                </c:pt>
                <c:pt idx="1">
                  <c:v>0.01</c:v>
                </c:pt>
                <c:pt idx="2">
                  <c:v>0.04</c:v>
                </c:pt>
                <c:pt idx="3">
                  <c:v>0.38</c:v>
                </c:pt>
                <c:pt idx="4">
                  <c:v>0.44</c:v>
                </c:pt>
                <c:pt idx="5">
                  <c:v>0.26</c:v>
                </c:pt>
                <c:pt idx="6">
                  <c:v>0.52</c:v>
                </c:pt>
                <c:pt idx="7">
                  <c:v>0.38</c:v>
                </c:pt>
                <c:pt idx="8">
                  <c:v>0.42</c:v>
                </c:pt>
                <c:pt idx="9">
                  <c:v>0.54</c:v>
                </c:pt>
                <c:pt idx="10">
                  <c:v>0.16</c:v>
                </c:pt>
                <c:pt idx="11">
                  <c:v>0.1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46A-43AE-8861-31B093D528D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0.5</c:v>
                </c:pt>
              </c:strCache>
            </c:strRef>
          </c:tx>
          <c:spPr>
            <a:ln w="28575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Sheet1!$G$2:$G$13</c:f>
              <c:numCache>
                <c:formatCode>General</c:formatCode>
                <c:ptCount val="12"/>
                <c:pt idx="0">
                  <c:v>0.02</c:v>
                </c:pt>
                <c:pt idx="1">
                  <c:v>0.01</c:v>
                </c:pt>
                <c:pt idx="2">
                  <c:v>0.03</c:v>
                </c:pt>
                <c:pt idx="3">
                  <c:v>0.24</c:v>
                </c:pt>
                <c:pt idx="4">
                  <c:v>0.4</c:v>
                </c:pt>
                <c:pt idx="5">
                  <c:v>0.32</c:v>
                </c:pt>
                <c:pt idx="6">
                  <c:v>0.28000000000000003</c:v>
                </c:pt>
                <c:pt idx="7">
                  <c:v>0.34</c:v>
                </c:pt>
                <c:pt idx="8">
                  <c:v>0.28000000000000003</c:v>
                </c:pt>
                <c:pt idx="9">
                  <c:v>0.44</c:v>
                </c:pt>
                <c:pt idx="10">
                  <c:v>0.14000000000000001</c:v>
                </c:pt>
                <c:pt idx="11">
                  <c:v>0.06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46A-43AE-8861-31B093D528D0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0.6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h:mm\ AM/PM</c:formatCode>
                <c:ptCount val="12"/>
                <c:pt idx="0">
                  <c:v>0</c:v>
                </c:pt>
                <c:pt idx="1">
                  <c:v>8.3333333333333329E-2</c:v>
                </c:pt>
                <c:pt idx="2">
                  <c:v>0.16666666666666666</c:v>
                </c:pt>
                <c:pt idx="3">
                  <c:v>0.25</c:v>
                </c:pt>
                <c:pt idx="4">
                  <c:v>0.33333333333333331</c:v>
                </c:pt>
                <c:pt idx="5">
                  <c:v>0.41666666666666669</c:v>
                </c:pt>
                <c:pt idx="6">
                  <c:v>0.5</c:v>
                </c:pt>
                <c:pt idx="7">
                  <c:v>0.58333333333333337</c:v>
                </c:pt>
                <c:pt idx="8">
                  <c:v>0.66666666666666663</c:v>
                </c:pt>
                <c:pt idx="9">
                  <c:v>0.75</c:v>
                </c:pt>
                <c:pt idx="10">
                  <c:v>0.83333333333333337</c:v>
                </c:pt>
                <c:pt idx="11">
                  <c:v>0.91666666666666663</c:v>
                </c:pt>
              </c:numCache>
            </c:numRef>
          </c:cat>
          <c:val>
            <c:numRef>
              <c:f>Sheet1!$H$2:$H$13</c:f>
              <c:numCache>
                <c:formatCode>General</c:formatCode>
                <c:ptCount val="12"/>
                <c:pt idx="0">
                  <c:v>0.06</c:v>
                </c:pt>
                <c:pt idx="1">
                  <c:v>0.01</c:v>
                </c:pt>
                <c:pt idx="2">
                  <c:v>0</c:v>
                </c:pt>
                <c:pt idx="3">
                  <c:v>0.1</c:v>
                </c:pt>
                <c:pt idx="4">
                  <c:v>0.4</c:v>
                </c:pt>
                <c:pt idx="5">
                  <c:v>0.3</c:v>
                </c:pt>
                <c:pt idx="6">
                  <c:v>0.34</c:v>
                </c:pt>
                <c:pt idx="7">
                  <c:v>0.36</c:v>
                </c:pt>
                <c:pt idx="8">
                  <c:v>0.32</c:v>
                </c:pt>
                <c:pt idx="9">
                  <c:v>0.42</c:v>
                </c:pt>
                <c:pt idx="10">
                  <c:v>0.12</c:v>
                </c:pt>
                <c:pt idx="11">
                  <c:v>0.08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46A-43AE-8861-31B093D528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92401024"/>
        <c:axId val="1092397664"/>
      </c:lineChart>
      <c:catAx>
        <c:axId val="1092401024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92397664"/>
        <c:crosses val="autoZero"/>
        <c:auto val="1"/>
        <c:lblAlgn val="ctr"/>
        <c:lblOffset val="100"/>
        <c:noMultiLvlLbl val="0"/>
      </c:catAx>
      <c:valAx>
        <c:axId val="109239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92401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&lt; 1000 Minutes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Lightly Active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120</c:v>
                </c:pt>
                <c:pt idx="1">
                  <c:v>90</c:v>
                </c:pt>
                <c:pt idx="2">
                  <c:v>120</c:v>
                </c:pt>
                <c:pt idx="3">
                  <c:v>100</c:v>
                </c:pt>
                <c:pt idx="4">
                  <c:v>110</c:v>
                </c:pt>
                <c:pt idx="5">
                  <c:v>90</c:v>
                </c:pt>
                <c:pt idx="6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03-4D11-977F-9D5A3B2C02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Sedentary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60</c:v>
                </c:pt>
                <c:pt idx="2">
                  <c:v>50</c:v>
                </c:pt>
                <c:pt idx="3">
                  <c:v>30</c:v>
                </c:pt>
                <c:pt idx="4">
                  <c:v>40</c:v>
                </c:pt>
                <c:pt idx="5">
                  <c:v>60</c:v>
                </c:pt>
                <c:pt idx="6">
                  <c:v>180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303-4D11-977F-9D5A3B2C02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973923999"/>
        <c:axId val="1973924479"/>
        <c:axId val="0"/>
      </c:bar3DChart>
      <c:catAx>
        <c:axId val="19739239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973924479"/>
        <c:crosses val="autoZero"/>
        <c:auto val="1"/>
        <c:lblAlgn val="ctr"/>
        <c:lblOffset val="100"/>
        <c:noMultiLvlLbl val="0"/>
      </c:catAx>
      <c:valAx>
        <c:axId val="1973924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9739239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&gt; 1000 Minutes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Very Active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240</c:v>
                </c:pt>
                <c:pt idx="1">
                  <c:v>100</c:v>
                </c:pt>
                <c:pt idx="2">
                  <c:v>180</c:v>
                </c:pt>
                <c:pt idx="3">
                  <c:v>150</c:v>
                </c:pt>
                <c:pt idx="4">
                  <c:v>120</c:v>
                </c:pt>
                <c:pt idx="5">
                  <c:v>100</c:v>
                </c:pt>
                <c:pt idx="6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76-41B0-BBF7-4B877A6CEE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Moderately Active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Sheet1!$A$2:$A$8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180</c:v>
                </c:pt>
                <c:pt idx="1">
                  <c:v>110</c:v>
                </c:pt>
                <c:pt idx="2">
                  <c:v>120</c:v>
                </c:pt>
                <c:pt idx="3">
                  <c:v>120</c:v>
                </c:pt>
                <c:pt idx="4">
                  <c:v>110</c:v>
                </c:pt>
                <c:pt idx="5">
                  <c:v>120</c:v>
                </c:pt>
                <c:pt idx="6">
                  <c:v>240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76-41B0-BBF7-4B877A6CEE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187585887"/>
        <c:axId val="1187584927"/>
        <c:axId val="0"/>
      </c:bar3DChart>
      <c:catAx>
        <c:axId val="118758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187584927"/>
        <c:crosses val="autoZero"/>
        <c:auto val="1"/>
        <c:lblAlgn val="ctr"/>
        <c:lblOffset val="100"/>
        <c:noMultiLvlLbl val="0"/>
      </c:catAx>
      <c:valAx>
        <c:axId val="1187584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187585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Sum</a:t>
            </a:r>
            <a:r>
              <a:rPr lang="en-US" sz="1600" baseline="0" dirty="0">
                <a:latin typeface="Sylfaen" panose="010A0502050306030303" pitchFamily="18" charset="0"/>
              </a:rPr>
              <a:t> of Steps by Day of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0621761010871661"/>
          <c:y val="0.20250300842358604"/>
          <c:w val="0.72778762535714103"/>
          <c:h val="0.656494689066393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0-5B3D-4C76-A9BB-C8F958183A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1-5B3D-4C76-A9BB-C8F958183A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2-5B3D-4C76-A9BB-C8F958183A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6000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Sheet1!$E$2:$E$8</c:f>
              <c:numCache>
                <c:formatCode>General</c:formatCode>
                <c:ptCount val="7"/>
              </c:numCache>
            </c:numRef>
          </c:val>
          <c:extLst>
            <c:ext xmlns:c16="http://schemas.microsoft.com/office/drawing/2014/chart" uri="{C3380CC4-5D6E-409C-BE32-E72D297353CC}">
              <c16:uniqueId val="{00000003-5B3D-4C76-A9BB-C8F958183A8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8000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Sheet1!$F$2:$F$8</c:f>
              <c:numCache>
                <c:formatCode>General</c:formatCode>
                <c:ptCount val="7"/>
                <c:pt idx="6">
                  <c:v>8400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3D-4C76-A9BB-C8F958183A8C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9000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Sheet1!$G$2:$G$8</c:f>
              <c:numCache>
                <c:formatCode>General</c:formatCode>
                <c:ptCount val="7"/>
                <c:pt idx="5">
                  <c:v>8700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B3D-4C76-A9BB-C8F958183A8C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10000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Sheet1!$H$2:$H$8</c:f>
              <c:numCache>
                <c:formatCode>General</c:formatCode>
                <c:ptCount val="7"/>
                <c:pt idx="1">
                  <c:v>9300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3D-4C76-A9BB-C8F958183A8C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11000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Sheet1!$I$2:$I$8</c:f>
              <c:numCache>
                <c:formatCode>General</c:formatCode>
                <c:ptCount val="7"/>
                <c:pt idx="0">
                  <c:v>10000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5B3D-4C76-A9BB-C8F958183A8C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12000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Sheet1!$J$2:$J$8</c:f>
              <c:numCache>
                <c:formatCode>General</c:formatCode>
                <c:ptCount val="7"/>
                <c:pt idx="2">
                  <c:v>10200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5B3D-4C76-A9BB-C8F958183A8C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13000</c:v>
                </c:pt>
              </c:strCache>
            </c:strRef>
          </c:tx>
          <c:spPr>
            <a:solidFill>
              <a:srgbClr val="63770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Sheet1!$K$2:$K$8</c:f>
              <c:numCache>
                <c:formatCode>General</c:formatCode>
                <c:ptCount val="7"/>
                <c:pt idx="3">
                  <c:v>10800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B3D-4C76-A9BB-C8F958183A8C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14000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Saturday</c:v>
                </c:pt>
                <c:pt idx="1">
                  <c:v>Friday</c:v>
                </c:pt>
                <c:pt idx="2">
                  <c:v>Thursday</c:v>
                </c:pt>
                <c:pt idx="3">
                  <c:v>Wednesday</c:v>
                </c:pt>
                <c:pt idx="4">
                  <c:v>Tuesday</c:v>
                </c:pt>
                <c:pt idx="5">
                  <c:v>Monday</c:v>
                </c:pt>
                <c:pt idx="6">
                  <c:v>Sunday</c:v>
                </c:pt>
              </c:strCache>
            </c:strRef>
          </c:cat>
          <c:val>
            <c:numRef>
              <c:f>Sheet1!$L$2:$L$8</c:f>
              <c:numCache>
                <c:formatCode>General</c:formatCode>
                <c:ptCount val="7"/>
                <c:pt idx="4">
                  <c:v>11400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5B3D-4C76-A9BB-C8F958183A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33459008"/>
        <c:axId val="1033468128"/>
      </c:barChart>
      <c:catAx>
        <c:axId val="10334590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33468128"/>
        <c:crosses val="autoZero"/>
        <c:auto val="1"/>
        <c:lblAlgn val="ctr"/>
        <c:lblOffset val="100"/>
        <c:noMultiLvlLbl val="0"/>
      </c:catAx>
      <c:valAx>
        <c:axId val="103346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33459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18</a:t>
            </a:r>
            <a:r>
              <a:rPr lang="en-US" sz="1600" baseline="0" dirty="0">
                <a:latin typeface="Sylfaen" panose="010A0502050306030303" pitchFamily="18" charset="0"/>
              </a:rPr>
              <a:t> to 29 Years</a:t>
            </a:r>
            <a:endParaRPr lang="en-US" sz="1600" dirty="0">
              <a:latin typeface="Sylfaen" panose="010A050205030603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7F6-4979-A63D-2F5C557854C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7F6-4979-A63D-2F5C557854C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C4-4BD2-84CA-4D38336E2707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7F6-4979-A63D-2F5C557854C3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17F6-4979-A63D-2F5C557854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Use It Regularly</c:v>
                </c:pt>
                <c:pt idx="1">
                  <c:v>Use It Occasionally</c:v>
                </c:pt>
                <c:pt idx="2">
                  <c:v>Used It Once</c:v>
                </c:pt>
                <c:pt idx="3">
                  <c:v>Interested In Using It</c:v>
                </c:pt>
                <c:pt idx="4">
                  <c:v>Don't Use It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15</c:v>
                </c:pt>
                <c:pt idx="2">
                  <c:v>12</c:v>
                </c:pt>
                <c:pt idx="3">
                  <c:v>34</c:v>
                </c:pt>
                <c:pt idx="4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F6-4979-A63D-2F5C557854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61+</a:t>
            </a:r>
            <a:r>
              <a:rPr lang="en-US" sz="1600" baseline="0" dirty="0">
                <a:latin typeface="Sylfaen" panose="010A0502050306030303" pitchFamily="18" charset="0"/>
              </a:rPr>
              <a:t> Years</a:t>
            </a:r>
            <a:endParaRPr lang="en-US" sz="1600" dirty="0">
              <a:latin typeface="Sylfaen" panose="010A0502050306030303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304-4205-BC68-9A5A16A51D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304-4205-BC68-9A5A16A51DA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304-4205-BC68-9A5A16A51DA2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304-4205-BC68-9A5A16A51DA2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304-4205-BC68-9A5A16A51DA2}"/>
              </c:ext>
            </c:extLst>
          </c:dPt>
          <c:dLbls>
            <c:dLbl>
              <c:idx val="0"/>
              <c:layout>
                <c:manualLayout>
                  <c:x val="0.18722172261845779"/>
                  <c:y val="-4.595130171502528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08876640114888"/>
                      <c:h val="0.13387562918910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304-4205-BC68-9A5A16A51DA2}"/>
                </c:ext>
              </c:extLst>
            </c:dLbl>
            <c:dLbl>
              <c:idx val="1"/>
              <c:layout>
                <c:manualLayout>
                  <c:x val="0.17888222495171135"/>
                  <c:y val="-3.31131354480529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08876640114888"/>
                      <c:h val="0.13387562918910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304-4205-BC68-9A5A16A51DA2}"/>
                </c:ext>
              </c:extLst>
            </c:dLbl>
            <c:dLbl>
              <c:idx val="2"/>
              <c:layout>
                <c:manualLayout>
                  <c:x val="0.18096709936839797"/>
                  <c:y val="7.810143743539739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08876640114888"/>
                      <c:h val="0.133875629189103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A304-4205-BC68-9A5A16A51D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Use It Regularly</c:v>
                </c:pt>
                <c:pt idx="1">
                  <c:v>Use It Occasionally</c:v>
                </c:pt>
                <c:pt idx="2">
                  <c:v>Used It Once</c:v>
                </c:pt>
                <c:pt idx="3">
                  <c:v>Interested In Using It</c:v>
                </c:pt>
                <c:pt idx="4">
                  <c:v>Don't Use It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51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304-4205-BC68-9A5A16A51D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46 to 60 Years</a:t>
            </a:r>
          </a:p>
        </c:rich>
      </c:tx>
      <c:layout>
        <c:manualLayout>
          <c:xMode val="edge"/>
          <c:yMode val="edge"/>
          <c:x val="0.29434782337469262"/>
          <c:y val="2.32422967342193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8FD-4070-8D97-C6E86B0B3DC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8FD-4070-8D97-C6E86B0B3DC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8FD-4070-8D97-C6E86B0B3DCA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FD-4070-8D97-C6E86B0B3DCA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8FD-4070-8D97-C6E86B0B3DC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Use It Regularly</c:v>
                </c:pt>
                <c:pt idx="1">
                  <c:v>Use It Occasionally</c:v>
                </c:pt>
                <c:pt idx="2">
                  <c:v>Used It Once</c:v>
                </c:pt>
                <c:pt idx="3">
                  <c:v>Interested In Using It</c:v>
                </c:pt>
                <c:pt idx="4">
                  <c:v>Don't Use It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</c:v>
                </c:pt>
                <c:pt idx="1">
                  <c:v>4</c:v>
                </c:pt>
                <c:pt idx="2">
                  <c:v>6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FD-4070-8D97-C6E86B0B3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30 to 45 Years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48B-497F-996D-4BDCC9B810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48B-497F-996D-4BDCC9B810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48B-497F-996D-4BDCC9B81055}"/>
              </c:ext>
            </c:extLst>
          </c:dPt>
          <c:dPt>
            <c:idx val="3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48B-497F-996D-4BDCC9B81055}"/>
              </c:ext>
            </c:extLst>
          </c:dPt>
          <c:dPt>
            <c:idx val="4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48B-497F-996D-4BDCC9B8105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Use It Regularly</c:v>
                </c:pt>
                <c:pt idx="1">
                  <c:v>Use It Occasionally</c:v>
                </c:pt>
                <c:pt idx="2">
                  <c:v>Used It Once</c:v>
                </c:pt>
                <c:pt idx="3">
                  <c:v>Interested In Using It</c:v>
                </c:pt>
                <c:pt idx="4">
                  <c:v>Don't Use It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</c:v>
                </c:pt>
                <c:pt idx="1">
                  <c:v>14</c:v>
                </c:pt>
                <c:pt idx="2">
                  <c:v>10</c:v>
                </c:pt>
                <c:pt idx="3">
                  <c:v>43</c:v>
                </c:pt>
                <c:pt idx="4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8B-497F-996D-4BDCC9B81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Nutrition</a:t>
            </a:r>
            <a:r>
              <a:rPr lang="en-US" sz="1600" baseline="0" dirty="0">
                <a:latin typeface="Sylfaen" panose="010A0502050306030303" pitchFamily="18" charset="0"/>
              </a:rPr>
              <a:t> Tracking by Age</a:t>
            </a:r>
            <a:endParaRPr lang="en-US" sz="1600" dirty="0">
              <a:latin typeface="Sylfaen" panose="010A0502050306030303" pitchFamily="18" charset="0"/>
            </a:endParaRPr>
          </a:p>
        </c:rich>
      </c:tx>
      <c:layout>
        <c:manualLayout>
          <c:xMode val="edge"/>
          <c:yMode val="edge"/>
          <c:x val="0.25122340568672941"/>
          <c:y val="2.41518791873558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 It Regularly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64</c:v>
                </c:pt>
                <c:pt idx="1">
                  <c:v>60</c:v>
                </c:pt>
                <c:pt idx="2">
                  <c:v>27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3E-4CC3-900E-B10013751DA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 It Once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24</c:v>
                </c:pt>
                <c:pt idx="1">
                  <c:v>27</c:v>
                </c:pt>
                <c:pt idx="2">
                  <c:v>51</c:v>
                </c:pt>
                <c:pt idx="3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73E-4CC3-900E-B10013751DA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Don't Use 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12</c:v>
                </c:pt>
                <c:pt idx="1">
                  <c:v>13</c:v>
                </c:pt>
                <c:pt idx="2">
                  <c:v>22</c:v>
                </c:pt>
                <c:pt idx="3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73E-4CC3-900E-B10013751D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92413504"/>
        <c:axId val="1092394304"/>
        <c:axId val="0"/>
      </c:bar3DChart>
      <c:catAx>
        <c:axId val="1092413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92394304"/>
        <c:crosses val="autoZero"/>
        <c:auto val="1"/>
        <c:lblAlgn val="ctr"/>
        <c:lblOffset val="100"/>
        <c:noMultiLvlLbl val="0"/>
      </c:catAx>
      <c:valAx>
        <c:axId val="1092394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41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Sleep</a:t>
            </a:r>
            <a:r>
              <a:rPr lang="en-US" sz="1600" baseline="0" dirty="0">
                <a:latin typeface="Sylfaen" panose="010A0502050306030303" pitchFamily="18" charset="0"/>
              </a:rPr>
              <a:t> Tracking by 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Use It Regularly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42</c:v>
                </c:pt>
                <c:pt idx="1">
                  <c:v>33</c:v>
                </c:pt>
                <c:pt idx="2">
                  <c:v>16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F2-4CCB-9EFC-AE5F9CF4191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Used It Once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34</c:v>
                </c:pt>
                <c:pt idx="1">
                  <c:v>42</c:v>
                </c:pt>
                <c:pt idx="2">
                  <c:v>50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F2-4CCB-9EFC-AE5F9CF4191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Don't Use It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18 to 29 Years</c:v>
                </c:pt>
                <c:pt idx="1">
                  <c:v>30 to 45 Years</c:v>
                </c:pt>
                <c:pt idx="2">
                  <c:v>46 to 60 Years</c:v>
                </c:pt>
                <c:pt idx="3">
                  <c:v>61+ Years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24</c:v>
                </c:pt>
                <c:pt idx="1">
                  <c:v>25</c:v>
                </c:pt>
                <c:pt idx="2">
                  <c:v>34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F2-4CCB-9EFC-AE5F9CF419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92410624"/>
        <c:axId val="1092412544"/>
        <c:axId val="0"/>
      </c:bar3DChart>
      <c:catAx>
        <c:axId val="10924106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endParaRPr lang="en-US"/>
          </a:p>
        </c:txPr>
        <c:crossAx val="1092412544"/>
        <c:crosses val="autoZero"/>
        <c:auto val="1"/>
        <c:lblAlgn val="ctr"/>
        <c:lblOffset val="100"/>
        <c:noMultiLvlLbl val="0"/>
      </c:catAx>
      <c:valAx>
        <c:axId val="10924125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2410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ylfaen" panose="010A0502050306030303" pitchFamily="18" charset="0"/>
                <a:ea typeface="+mn-ea"/>
                <a:cs typeface="+mn-cs"/>
              </a:defRPr>
            </a:pPr>
            <a:r>
              <a:rPr lang="en-US" sz="1600" dirty="0">
                <a:latin typeface="Sylfaen" panose="010A0502050306030303" pitchFamily="18" charset="0"/>
              </a:rPr>
              <a:t>User Activity</a:t>
            </a:r>
          </a:p>
        </c:rich>
      </c:tx>
      <c:layout>
        <c:manualLayout>
          <c:xMode val="edge"/>
          <c:yMode val="edge"/>
          <c:x val="0.44947521381097272"/>
          <c:y val="0.106060606060606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36F-4205-9112-108D255FBB9B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36F-4205-9112-108D255FBB9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36F-4205-9112-108D255FBB9B}"/>
              </c:ext>
            </c:extLst>
          </c:dPt>
          <c:dPt>
            <c:idx val="3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36F-4205-9112-108D255FBB9B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836F-4205-9112-108D255FBB9B}"/>
              </c:ext>
            </c:extLst>
          </c:dPt>
          <c:dLbls>
            <c:dLbl>
              <c:idx val="3"/>
              <c:layout>
                <c:manualLayout>
                  <c:x val="4.3855641845591598E-2"/>
                  <c:y val="-7.909822554360988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5.2626770214709913E-2"/>
                      <c:h val="9.52459818101423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836F-4205-9112-108D255FBB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Very Active</c:v>
                </c:pt>
                <c:pt idx="1">
                  <c:v>Moderately Active</c:v>
                </c:pt>
                <c:pt idx="2">
                  <c:v>Lightly Active</c:v>
                </c:pt>
                <c:pt idx="3">
                  <c:v>Sedentary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35.85</c:v>
                </c:pt>
                <c:pt idx="1">
                  <c:v>32.450000000000003</c:v>
                </c:pt>
                <c:pt idx="2">
                  <c:v>30.42</c:v>
                </c:pt>
                <c:pt idx="3">
                  <c:v>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36F-4205-9112-108D255FBB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ylfaen" panose="010A0502050306030303" pitchFamily="18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5/22/2024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May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noProof="0" dirty="0"/>
              <a:t>5/22/2024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noProof="0" dirty="0"/>
              <a:t>May 2024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2165-AECD-AC0B-0A46-19E82DC25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10EBC2-FFC3-2482-86CA-A129EAAAB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704D6B-CA75-C920-89B4-EA8B79E6D4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31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499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986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7485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55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541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721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60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6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91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281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93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237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379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84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5924" y="914400"/>
            <a:ext cx="10360152" cy="50292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82465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 with Caption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890132-DB42-A903-1EAB-CA29D3F043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>
              <a:lnSpc>
                <a:spcPct val="75000"/>
              </a:lnSpc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ED90D1-D640-D115-6711-35DE812FC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867286" y="1"/>
            <a:ext cx="5324716" cy="6417732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401941" y="0"/>
            <a:ext cx="4790059" cy="6587067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t">
            <a:no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18195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D24A04BE-9BA3-80DD-EE68-A8B8BA085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918777" y="0"/>
            <a:ext cx="5288935" cy="6857999"/>
          </a:xfrm>
          <a:custGeom>
            <a:avLst/>
            <a:gdLst>
              <a:gd name="connsiteX0" fmla="*/ 5288935 w 5288935"/>
              <a:gd name="connsiteY0" fmla="*/ 5846993 h 6857999"/>
              <a:gd name="connsiteX1" fmla="*/ 5288935 w 5288935"/>
              <a:gd name="connsiteY1" fmla="*/ 6857999 h 6857999"/>
              <a:gd name="connsiteX2" fmla="*/ 4837168 w 5288935"/>
              <a:gd name="connsiteY2" fmla="*/ 6857999 h 6857999"/>
              <a:gd name="connsiteX3" fmla="*/ 4970284 w 5288935"/>
              <a:gd name="connsiteY3" fmla="*/ 6566499 h 6857999"/>
              <a:gd name="connsiteX4" fmla="*/ 5151893 w 5288935"/>
              <a:gd name="connsiteY4" fmla="*/ 6167371 h 6857999"/>
              <a:gd name="connsiteX5" fmla="*/ 13164 w 5288935"/>
              <a:gd name="connsiteY5" fmla="*/ 0 h 6857999"/>
              <a:gd name="connsiteX6" fmla="*/ 5288935 w 5288935"/>
              <a:gd name="connsiteY6" fmla="*/ 0 h 6857999"/>
              <a:gd name="connsiteX7" fmla="*/ 5288935 w 5288935"/>
              <a:gd name="connsiteY7" fmla="*/ 3411849 h 6857999"/>
              <a:gd name="connsiteX8" fmla="*/ 5247557 w 5288935"/>
              <a:gd name="connsiteY8" fmla="*/ 3366169 h 6857999"/>
              <a:gd name="connsiteX9" fmla="*/ 333189 w 5288935"/>
              <a:gd name="connsiteY9" fmla="*/ 1342399 h 6857999"/>
              <a:gd name="connsiteX10" fmla="*/ 10627 w 5288935"/>
              <a:gd name="connsiteY10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8935" h="6857999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242"/>
            </a:schemeClr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0" y="-26179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2384F4-F6AD-F668-A66B-AEFD70995F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205" y="914400"/>
            <a:ext cx="5449824" cy="3538728"/>
          </a:xfrm>
        </p:spPr>
        <p:txBody>
          <a:bodyPr anchor="b"/>
          <a:lstStyle>
            <a:lvl1pPr>
              <a:lnSpc>
                <a:spcPct val="75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AA0A37B-4C20-7766-0623-4E06EA6A5C8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261780"/>
            <a:ext cx="5046134" cy="6596220"/>
          </a:xfrm>
          <a:custGeom>
            <a:avLst/>
            <a:gdLst>
              <a:gd name="connsiteX0" fmla="*/ 184819 w 5046134"/>
              <a:gd name="connsiteY0" fmla="*/ 2431 h 6596220"/>
              <a:gd name="connsiteX1" fmla="*/ 3414011 w 5046134"/>
              <a:gd name="connsiteY1" fmla="*/ 979324 h 6596220"/>
              <a:gd name="connsiteX2" fmla="*/ 5034288 w 5046134"/>
              <a:gd name="connsiteY2" fmla="*/ 4832904 h 6596220"/>
              <a:gd name="connsiteX3" fmla="*/ 5046134 w 5046134"/>
              <a:gd name="connsiteY3" fmla="*/ 5085904 h 6596220"/>
              <a:gd name="connsiteX4" fmla="*/ 5046134 w 5046134"/>
              <a:gd name="connsiteY4" fmla="*/ 5736037 h 6596220"/>
              <a:gd name="connsiteX5" fmla="*/ 5031481 w 5046134"/>
              <a:gd name="connsiteY5" fmla="*/ 6021198 h 6596220"/>
              <a:gd name="connsiteX6" fmla="*/ 4991180 w 5046134"/>
              <a:gd name="connsiteY6" fmla="*/ 6417518 h 6596220"/>
              <a:gd name="connsiteX7" fmla="*/ 4964840 w 5046134"/>
              <a:gd name="connsiteY7" fmla="*/ 6596220 h 6596220"/>
              <a:gd name="connsiteX8" fmla="*/ 0 w 5046134"/>
              <a:gd name="connsiteY8" fmla="*/ 6596220 h 6596220"/>
              <a:gd name="connsiteX9" fmla="*/ 0 w 5046134"/>
              <a:gd name="connsiteY9" fmla="*/ 11979 h 659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046134" h="6596220">
                <a:moveTo>
                  <a:pt x="184819" y="2431"/>
                </a:moveTo>
                <a:cubicBezTo>
                  <a:pt x="1439107" y="-30530"/>
                  <a:pt x="2603639" y="270589"/>
                  <a:pt x="3414011" y="979324"/>
                </a:cubicBezTo>
                <a:cubicBezTo>
                  <a:pt x="4354193" y="1801574"/>
                  <a:pt x="4922268" y="3264010"/>
                  <a:pt x="5034288" y="4832904"/>
                </a:cubicBezTo>
                <a:lnTo>
                  <a:pt x="5046134" y="5085904"/>
                </a:lnTo>
                <a:lnTo>
                  <a:pt x="5046134" y="5736037"/>
                </a:lnTo>
                <a:lnTo>
                  <a:pt x="5031481" y="6021198"/>
                </a:lnTo>
                <a:cubicBezTo>
                  <a:pt x="5021376" y="6153595"/>
                  <a:pt x="5007959" y="6285805"/>
                  <a:pt x="4991180" y="6417518"/>
                </a:cubicBezTo>
                <a:lnTo>
                  <a:pt x="4964840" y="6596220"/>
                </a:lnTo>
                <a:lnTo>
                  <a:pt x="0" y="6596220"/>
                </a:lnTo>
                <a:lnTo>
                  <a:pt x="0" y="1197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tIns="914400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E1E65B-8F03-21A6-6A59-95F0691D8856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827204" y="4681728"/>
            <a:ext cx="5449824" cy="1280160"/>
          </a:xfrm>
        </p:spPr>
        <p:txBody>
          <a:bodyPr>
            <a:noAutofit/>
          </a:bodyPr>
          <a:lstStyle>
            <a:lvl1pPr marL="0" indent="0">
              <a:buFont typeface="Courier New" panose="02070309020205020404" pitchFamily="49" charset="0"/>
              <a:buNone/>
              <a:defRPr sz="2400" b="0" cap="all" baseline="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58651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7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8639877-C4A6-4E44-C600-FE3C6CD5F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0439AA5-A7EE-A20E-BB67-D356776D0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E752F7-61F0-6779-9E8E-3541BFF7D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A7EBEDF-950A-F10B-DA20-24FB521457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FD0E545-8D0D-B848-836A-23CEBCD6B0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1" y="5010313"/>
            <a:ext cx="3307890" cy="1876021"/>
          </a:xfrm>
          <a:custGeom>
            <a:avLst/>
            <a:gdLst>
              <a:gd name="connsiteX0" fmla="*/ 3307890 w 3307890"/>
              <a:gd name="connsiteY0" fmla="*/ 1876021 h 1876021"/>
              <a:gd name="connsiteX1" fmla="*/ 3062737 w 3307890"/>
              <a:gd name="connsiteY1" fmla="*/ 1792455 h 1876021"/>
              <a:gd name="connsiteX2" fmla="*/ 56315 w 3307890"/>
              <a:gd name="connsiteY2" fmla="*/ 110172 h 1876021"/>
              <a:gd name="connsiteX3" fmla="*/ 0 w 3307890"/>
              <a:gd name="connsiteY3" fmla="*/ 0 h 1876021"/>
              <a:gd name="connsiteX4" fmla="*/ 3307890 w 3307890"/>
              <a:gd name="connsiteY4" fmla="*/ 0 h 187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7890" h="1876021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14E853-6F7C-9899-77FD-0E77D0A86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394047" y="4650286"/>
            <a:ext cx="1859768" cy="2207713"/>
          </a:xfrm>
          <a:custGeom>
            <a:avLst/>
            <a:gdLst>
              <a:gd name="connsiteX0" fmla="*/ 0 w 1859768"/>
              <a:gd name="connsiteY0" fmla="*/ 118614 h 2207713"/>
              <a:gd name="connsiteX1" fmla="*/ 0 w 1859768"/>
              <a:gd name="connsiteY1" fmla="*/ 29419 h 2207713"/>
              <a:gd name="connsiteX2" fmla="*/ 16244 w 1859768"/>
              <a:gd name="connsiteY2" fmla="*/ 0 h 2207713"/>
              <a:gd name="connsiteX3" fmla="*/ 68915 w 1859768"/>
              <a:gd name="connsiteY3" fmla="*/ 0 h 2207713"/>
              <a:gd name="connsiteX4" fmla="*/ 1715656 w 1859768"/>
              <a:gd name="connsiteY4" fmla="*/ 494800 h 2207713"/>
              <a:gd name="connsiteX5" fmla="*/ 1683714 w 1859768"/>
              <a:gd name="connsiteY5" fmla="*/ 491216 h 2207713"/>
              <a:gd name="connsiteX6" fmla="*/ 1337678 w 1859768"/>
              <a:gd name="connsiteY6" fmla="*/ 431097 h 2207713"/>
              <a:gd name="connsiteX7" fmla="*/ 950852 w 1859768"/>
              <a:gd name="connsiteY7" fmla="*/ 31845 h 2207713"/>
              <a:gd name="connsiteX8" fmla="*/ 938957 w 1859768"/>
              <a:gd name="connsiteY8" fmla="*/ 0 h 2207713"/>
              <a:gd name="connsiteX9" fmla="*/ 1152830 w 1859768"/>
              <a:gd name="connsiteY9" fmla="*/ 0 h 2207713"/>
              <a:gd name="connsiteX10" fmla="*/ 1267279 w 1859768"/>
              <a:gd name="connsiteY10" fmla="*/ 105940 h 2207713"/>
              <a:gd name="connsiteX11" fmla="*/ 1390620 w 1859768"/>
              <a:gd name="connsiteY11" fmla="*/ 219990 h 2207713"/>
              <a:gd name="connsiteX12" fmla="*/ 1376706 w 1859768"/>
              <a:gd name="connsiteY12" fmla="*/ 237482 h 2207713"/>
              <a:gd name="connsiteX13" fmla="*/ 1213653 w 1859768"/>
              <a:gd name="connsiteY13" fmla="*/ 110730 h 2207713"/>
              <a:gd name="connsiteX14" fmla="*/ 1013214 w 1859768"/>
              <a:gd name="connsiteY14" fmla="*/ 4927 h 2207713"/>
              <a:gd name="connsiteX15" fmla="*/ 1634702 w 1859768"/>
              <a:gd name="connsiteY15" fmla="*/ 427133 h 2207713"/>
              <a:gd name="connsiteX16" fmla="*/ 1297389 w 1859768"/>
              <a:gd name="connsiteY16" fmla="*/ 8655 h 2207713"/>
              <a:gd name="connsiteX17" fmla="*/ 1259059 w 1859768"/>
              <a:gd name="connsiteY17" fmla="*/ 0 h 2207713"/>
              <a:gd name="connsiteX18" fmla="*/ 1410415 w 1859768"/>
              <a:gd name="connsiteY18" fmla="*/ 0 h 2207713"/>
              <a:gd name="connsiteX19" fmla="*/ 1499716 w 1859768"/>
              <a:gd name="connsiteY19" fmla="*/ 66646 h 2207713"/>
              <a:gd name="connsiteX20" fmla="*/ 1637128 w 1859768"/>
              <a:gd name="connsiteY20" fmla="*/ 256403 h 2207713"/>
              <a:gd name="connsiteX21" fmla="*/ 1744255 w 1859768"/>
              <a:gd name="connsiteY21" fmla="*/ 480278 h 2207713"/>
              <a:gd name="connsiteX22" fmla="*/ 1715656 w 1859768"/>
              <a:gd name="connsiteY22" fmla="*/ 494800 h 2207713"/>
              <a:gd name="connsiteX23" fmla="*/ 118121 w 1859768"/>
              <a:gd name="connsiteY23" fmla="*/ 857786 h 2207713"/>
              <a:gd name="connsiteX24" fmla="*/ 433985 w 1859768"/>
              <a:gd name="connsiteY24" fmla="*/ 43220 h 2207713"/>
              <a:gd name="connsiteX25" fmla="*/ 374233 w 1859768"/>
              <a:gd name="connsiteY25" fmla="*/ 191214 h 2207713"/>
              <a:gd name="connsiteX26" fmla="*/ 330862 w 1859768"/>
              <a:gd name="connsiteY26" fmla="*/ 340269 h 2207713"/>
              <a:gd name="connsiteX27" fmla="*/ 304211 w 1859768"/>
              <a:gd name="connsiteY27" fmla="*/ 324744 h 2207713"/>
              <a:gd name="connsiteX28" fmla="*/ 328152 w 1859768"/>
              <a:gd name="connsiteY28" fmla="*/ 127918 h 2207713"/>
              <a:gd name="connsiteX29" fmla="*/ 118121 w 1859768"/>
              <a:gd name="connsiteY29" fmla="*/ 857786 h 2207713"/>
              <a:gd name="connsiteX30" fmla="*/ 74903 w 1859768"/>
              <a:gd name="connsiteY30" fmla="*/ 966935 h 2207713"/>
              <a:gd name="connsiteX31" fmla="*/ 69491 w 1859768"/>
              <a:gd name="connsiteY31" fmla="*/ 504187 h 2207713"/>
              <a:gd name="connsiteX32" fmla="*/ 326258 w 1859768"/>
              <a:gd name="connsiteY32" fmla="*/ 28833 h 2207713"/>
              <a:gd name="connsiteX33" fmla="*/ 351236 w 1859768"/>
              <a:gd name="connsiteY33" fmla="*/ 0 h 2207713"/>
              <a:gd name="connsiteX34" fmla="*/ 500166 w 1859768"/>
              <a:gd name="connsiteY34" fmla="*/ 0 h 2207713"/>
              <a:gd name="connsiteX35" fmla="*/ 501007 w 1859768"/>
              <a:gd name="connsiteY35" fmla="*/ 11785 h 2207713"/>
              <a:gd name="connsiteX36" fmla="*/ 245786 w 1859768"/>
              <a:gd name="connsiteY36" fmla="*/ 835475 h 2207713"/>
              <a:gd name="connsiteX37" fmla="*/ 74903 w 1859768"/>
              <a:gd name="connsiteY37" fmla="*/ 966935 h 2207713"/>
              <a:gd name="connsiteX38" fmla="*/ 1661942 w 1859768"/>
              <a:gd name="connsiteY38" fmla="*/ 1353812 h 2207713"/>
              <a:gd name="connsiteX39" fmla="*/ 1749989 w 1859768"/>
              <a:gd name="connsiteY39" fmla="*/ 1342230 h 2207713"/>
              <a:gd name="connsiteX40" fmla="*/ 1312677 w 1859768"/>
              <a:gd name="connsiteY40" fmla="*/ 968809 h 2207713"/>
              <a:gd name="connsiteX41" fmla="*/ 1232104 w 1859768"/>
              <a:gd name="connsiteY41" fmla="*/ 979836 h 2207713"/>
              <a:gd name="connsiteX42" fmla="*/ 1510925 w 1859768"/>
              <a:gd name="connsiteY42" fmla="*/ 1199562 h 2207713"/>
              <a:gd name="connsiteX43" fmla="*/ 1217072 w 1859768"/>
              <a:gd name="connsiteY43" fmla="*/ 1054216 h 2207713"/>
              <a:gd name="connsiteX44" fmla="*/ 1661942 w 1859768"/>
              <a:gd name="connsiteY44" fmla="*/ 1353812 h 2207713"/>
              <a:gd name="connsiteX45" fmla="*/ 394807 w 1859768"/>
              <a:gd name="connsiteY45" fmla="*/ 1626455 h 2207713"/>
              <a:gd name="connsiteX46" fmla="*/ 466693 w 1859768"/>
              <a:gd name="connsiteY46" fmla="*/ 1595017 h 2207713"/>
              <a:gd name="connsiteX47" fmla="*/ 650821 w 1859768"/>
              <a:gd name="connsiteY47" fmla="*/ 1077380 h 2207713"/>
              <a:gd name="connsiteX48" fmla="*/ 591587 w 1859768"/>
              <a:gd name="connsiteY48" fmla="*/ 974474 h 2207713"/>
              <a:gd name="connsiteX49" fmla="*/ 557216 w 1859768"/>
              <a:gd name="connsiteY49" fmla="*/ 1094794 h 2207713"/>
              <a:gd name="connsiteX50" fmla="*/ 486148 w 1859768"/>
              <a:gd name="connsiteY50" fmla="*/ 1388665 h 2207713"/>
              <a:gd name="connsiteX51" fmla="*/ 452079 w 1859768"/>
              <a:gd name="connsiteY51" fmla="*/ 1431607 h 2207713"/>
              <a:gd name="connsiteX52" fmla="*/ 430714 w 1859768"/>
              <a:gd name="connsiteY52" fmla="*/ 1420233 h 2207713"/>
              <a:gd name="connsiteX53" fmla="*/ 493238 w 1859768"/>
              <a:gd name="connsiteY53" fmla="*/ 1142201 h 2207713"/>
              <a:gd name="connsiteX54" fmla="*/ 394807 w 1859768"/>
              <a:gd name="connsiteY54" fmla="*/ 1626455 h 2207713"/>
              <a:gd name="connsiteX55" fmla="*/ 1315388 w 1859768"/>
              <a:gd name="connsiteY55" fmla="*/ 2115696 h 2207713"/>
              <a:gd name="connsiteX56" fmla="*/ 1031118 w 1859768"/>
              <a:gd name="connsiteY56" fmla="*/ 1312715 h 2207713"/>
              <a:gd name="connsiteX57" fmla="*/ 1129348 w 1859768"/>
              <a:gd name="connsiteY57" fmla="*/ 1549780 h 2207713"/>
              <a:gd name="connsiteX58" fmla="*/ 1248211 w 1859768"/>
              <a:gd name="connsiteY58" fmla="*/ 1771927 h 2207713"/>
              <a:gd name="connsiteX59" fmla="*/ 1198290 w 1859768"/>
              <a:gd name="connsiteY59" fmla="*/ 1766808 h 2207713"/>
              <a:gd name="connsiteX60" fmla="*/ 990681 w 1859768"/>
              <a:gd name="connsiteY60" fmla="*/ 1391341 h 2207713"/>
              <a:gd name="connsiteX61" fmla="*/ 1315388 w 1859768"/>
              <a:gd name="connsiteY61" fmla="*/ 2115696 h 2207713"/>
              <a:gd name="connsiteX62" fmla="*/ 1350109 w 1859768"/>
              <a:gd name="connsiteY62" fmla="*/ 2206800 h 2207713"/>
              <a:gd name="connsiteX63" fmla="*/ 1016305 w 1859768"/>
              <a:gd name="connsiteY63" fmla="*/ 1939402 h 2207713"/>
              <a:gd name="connsiteX64" fmla="*/ 915052 w 1859768"/>
              <a:gd name="connsiteY64" fmla="*/ 1399068 h 2207713"/>
              <a:gd name="connsiteX65" fmla="*/ 854782 w 1859768"/>
              <a:gd name="connsiteY65" fmla="*/ 932137 h 2207713"/>
              <a:gd name="connsiteX66" fmla="*/ 770773 w 1859768"/>
              <a:gd name="connsiteY66" fmla="*/ 875318 h 2207713"/>
              <a:gd name="connsiteX67" fmla="*/ 825964 w 1859768"/>
              <a:gd name="connsiteY67" fmla="*/ 823117 h 2207713"/>
              <a:gd name="connsiteX68" fmla="*/ 778651 w 1859768"/>
              <a:gd name="connsiteY68" fmla="*/ 628353 h 2207713"/>
              <a:gd name="connsiteX69" fmla="*/ 674057 w 1859768"/>
              <a:gd name="connsiteY69" fmla="*/ 806473 h 2207713"/>
              <a:gd name="connsiteX70" fmla="*/ 678691 w 1859768"/>
              <a:gd name="connsiteY70" fmla="*/ 987300 h 2207713"/>
              <a:gd name="connsiteX71" fmla="*/ 573399 w 1859768"/>
              <a:gd name="connsiteY71" fmla="*/ 1572793 h 2207713"/>
              <a:gd name="connsiteX72" fmla="*/ 448294 w 1859768"/>
              <a:gd name="connsiteY72" fmla="*/ 1671763 h 2207713"/>
              <a:gd name="connsiteX73" fmla="*/ 347341 w 1859768"/>
              <a:gd name="connsiteY73" fmla="*/ 1644762 h 2207713"/>
              <a:gd name="connsiteX74" fmla="*/ 322256 w 1859768"/>
              <a:gd name="connsiteY74" fmla="*/ 1459939 h 2207713"/>
              <a:gd name="connsiteX75" fmla="*/ 495295 w 1859768"/>
              <a:gd name="connsiteY75" fmla="*/ 1011735 h 2207713"/>
              <a:gd name="connsiteX76" fmla="*/ 631502 w 1859768"/>
              <a:gd name="connsiteY76" fmla="*/ 767246 h 2207713"/>
              <a:gd name="connsiteX77" fmla="*/ 678184 w 1859768"/>
              <a:gd name="connsiteY77" fmla="*/ 678226 h 2207713"/>
              <a:gd name="connsiteX78" fmla="*/ 718531 w 1859768"/>
              <a:gd name="connsiteY78" fmla="*/ 365894 h 2207713"/>
              <a:gd name="connsiteX79" fmla="*/ 669080 w 1859768"/>
              <a:gd name="connsiteY79" fmla="*/ 150213 h 2207713"/>
              <a:gd name="connsiteX80" fmla="*/ 639037 w 1859768"/>
              <a:gd name="connsiteY80" fmla="*/ 0 h 2207713"/>
              <a:gd name="connsiteX81" fmla="*/ 685477 w 1859768"/>
              <a:gd name="connsiteY81" fmla="*/ 0 h 2207713"/>
              <a:gd name="connsiteX82" fmla="*/ 830123 w 1859768"/>
              <a:gd name="connsiteY82" fmla="*/ 644646 h 2207713"/>
              <a:gd name="connsiteX83" fmla="*/ 868286 w 1859768"/>
              <a:gd name="connsiteY83" fmla="*/ 801231 h 2207713"/>
              <a:gd name="connsiteX84" fmla="*/ 945378 w 1859768"/>
              <a:gd name="connsiteY84" fmla="*/ 881698 h 2207713"/>
              <a:gd name="connsiteX85" fmla="*/ 1208838 w 1859768"/>
              <a:gd name="connsiteY85" fmla="*/ 919029 h 2207713"/>
              <a:gd name="connsiteX86" fmla="*/ 1753984 w 1859768"/>
              <a:gd name="connsiteY86" fmla="*/ 1208539 h 2207713"/>
              <a:gd name="connsiteX87" fmla="*/ 1859768 w 1859768"/>
              <a:gd name="connsiteY87" fmla="*/ 1390144 h 2207713"/>
              <a:gd name="connsiteX88" fmla="*/ 1607507 w 1859768"/>
              <a:gd name="connsiteY88" fmla="*/ 1402956 h 2207713"/>
              <a:gd name="connsiteX89" fmla="*/ 1298703 w 1859768"/>
              <a:gd name="connsiteY89" fmla="*/ 1257406 h 2207713"/>
              <a:gd name="connsiteX90" fmla="*/ 1164863 w 1859768"/>
              <a:gd name="connsiteY90" fmla="*/ 1082843 h 2207713"/>
              <a:gd name="connsiteX91" fmla="*/ 1010750 w 1859768"/>
              <a:gd name="connsiteY91" fmla="*/ 956586 h 2207713"/>
              <a:gd name="connsiteX92" fmla="*/ 905506 w 1859768"/>
              <a:gd name="connsiteY92" fmla="*/ 929445 h 2207713"/>
              <a:gd name="connsiteX93" fmla="*/ 994250 w 1859768"/>
              <a:gd name="connsiteY93" fmla="*/ 1187151 h 2207713"/>
              <a:gd name="connsiteX94" fmla="*/ 1063313 w 1859768"/>
              <a:gd name="connsiteY94" fmla="*/ 1241331 h 2207713"/>
              <a:gd name="connsiteX95" fmla="*/ 1403427 w 1859768"/>
              <a:gd name="connsiteY95" fmla="*/ 1675440 h 2207713"/>
              <a:gd name="connsiteX96" fmla="*/ 1412888 w 1859768"/>
              <a:gd name="connsiteY96" fmla="*/ 2013308 h 2207713"/>
              <a:gd name="connsiteX97" fmla="*/ 1370292 w 1859768"/>
              <a:gd name="connsiteY97" fmla="*/ 2202341 h 2207713"/>
              <a:gd name="connsiteX98" fmla="*/ 1350109 w 1859768"/>
              <a:gd name="connsiteY98" fmla="*/ 2206800 h 220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1859768" h="2207713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69002426-033B-400A-C519-AF4C659C4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8812879" y="2130044"/>
            <a:ext cx="5509165" cy="1249078"/>
          </a:xfrm>
          <a:custGeom>
            <a:avLst/>
            <a:gdLst>
              <a:gd name="connsiteX0" fmla="*/ 5509165 w 5509165"/>
              <a:gd name="connsiteY0" fmla="*/ 1249078 h 1249078"/>
              <a:gd name="connsiteX1" fmla="*/ 0 w 5509165"/>
              <a:gd name="connsiteY1" fmla="*/ 1249078 h 1249078"/>
              <a:gd name="connsiteX2" fmla="*/ 0 w 5509165"/>
              <a:gd name="connsiteY2" fmla="*/ 376649 h 1249078"/>
              <a:gd name="connsiteX3" fmla="*/ 124275 w 5509165"/>
              <a:gd name="connsiteY3" fmla="*/ 338434 h 1249078"/>
              <a:gd name="connsiteX4" fmla="*/ 2337339 w 5509165"/>
              <a:gd name="connsiteY4" fmla="*/ 1263 h 1249078"/>
              <a:gd name="connsiteX5" fmla="*/ 4747463 w 5509165"/>
              <a:gd name="connsiteY5" fmla="*/ 509094 h 1249078"/>
              <a:gd name="connsiteX6" fmla="*/ 5475419 w 5509165"/>
              <a:gd name="connsiteY6" fmla="*/ 1196657 h 1249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9165" h="1249078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3980755-170E-8438-DC1B-7B3283F2A49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039112"/>
            <a:ext cx="7150608" cy="335657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33C021B-6AA4-3C5D-099F-96D113A14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4303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FE03F25-D589-68A8-30C7-175547B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37474" y="1618811"/>
            <a:ext cx="3154526" cy="5229819"/>
          </a:xfrm>
          <a:custGeom>
            <a:avLst/>
            <a:gdLst>
              <a:gd name="connsiteX0" fmla="*/ 2984957 w 3154526"/>
              <a:gd name="connsiteY0" fmla="*/ 4764199 h 5229819"/>
              <a:gd name="connsiteX1" fmla="*/ 3085247 w 3154526"/>
              <a:gd name="connsiteY1" fmla="*/ 4783935 h 5229819"/>
              <a:gd name="connsiteX2" fmla="*/ 3154526 w 3154526"/>
              <a:gd name="connsiteY2" fmla="*/ 4805985 h 5229819"/>
              <a:gd name="connsiteX3" fmla="*/ 3154526 w 3154526"/>
              <a:gd name="connsiteY3" fmla="*/ 4854317 h 5229819"/>
              <a:gd name="connsiteX4" fmla="*/ 3077489 w 3154526"/>
              <a:gd name="connsiteY4" fmla="*/ 4835342 h 5229819"/>
              <a:gd name="connsiteX5" fmla="*/ 2943802 w 3154526"/>
              <a:gd name="connsiteY5" fmla="*/ 4819637 h 5229819"/>
              <a:gd name="connsiteX6" fmla="*/ 2790751 w 3154526"/>
              <a:gd name="connsiteY6" fmla="*/ 4847576 h 5229819"/>
              <a:gd name="connsiteX7" fmla="*/ 2434897 w 3154526"/>
              <a:gd name="connsiteY7" fmla="*/ 5031577 h 5229819"/>
              <a:gd name="connsiteX8" fmla="*/ 2951768 w 3154526"/>
              <a:gd name="connsiteY8" fmla="*/ 4976098 h 5229819"/>
              <a:gd name="connsiteX9" fmla="*/ 3154526 w 3154526"/>
              <a:gd name="connsiteY9" fmla="*/ 4968709 h 5229819"/>
              <a:gd name="connsiteX10" fmla="*/ 3154526 w 3154526"/>
              <a:gd name="connsiteY10" fmla="*/ 5031765 h 5229819"/>
              <a:gd name="connsiteX11" fmla="*/ 3014835 w 3154526"/>
              <a:gd name="connsiteY11" fmla="*/ 5034301 h 5229819"/>
              <a:gd name="connsiteX12" fmla="*/ 2393353 w 3154526"/>
              <a:gd name="connsiteY12" fmla="*/ 5115550 h 5229819"/>
              <a:gd name="connsiteX13" fmla="*/ 2867479 w 3154526"/>
              <a:gd name="connsiteY13" fmla="*/ 5174972 h 5229819"/>
              <a:gd name="connsiteX14" fmla="*/ 3154526 w 3154526"/>
              <a:gd name="connsiteY14" fmla="*/ 5146324 h 5229819"/>
              <a:gd name="connsiteX15" fmla="*/ 3154526 w 3154526"/>
              <a:gd name="connsiteY15" fmla="*/ 5195560 h 5229819"/>
              <a:gd name="connsiteX16" fmla="*/ 2893424 w 3154526"/>
              <a:gd name="connsiteY16" fmla="*/ 5222073 h 5229819"/>
              <a:gd name="connsiteX17" fmla="*/ 2386859 w 3154526"/>
              <a:gd name="connsiteY17" fmla="*/ 5181967 h 5229819"/>
              <a:gd name="connsiteX18" fmla="*/ 2246076 w 3154526"/>
              <a:gd name="connsiteY18" fmla="*/ 5123402 h 5229819"/>
              <a:gd name="connsiteX19" fmla="*/ 2334992 w 3154526"/>
              <a:gd name="connsiteY19" fmla="*/ 5028470 h 5229819"/>
              <a:gd name="connsiteX20" fmla="*/ 2693848 w 3154526"/>
              <a:gd name="connsiteY20" fmla="*/ 4824451 h 5229819"/>
              <a:gd name="connsiteX21" fmla="*/ 2984957 w 3154526"/>
              <a:gd name="connsiteY21" fmla="*/ 4764199 h 5229819"/>
              <a:gd name="connsiteX22" fmla="*/ 2257356 w 3154526"/>
              <a:gd name="connsiteY22" fmla="*/ 4262588 h 5229819"/>
              <a:gd name="connsiteX23" fmla="*/ 2122814 w 3154526"/>
              <a:gd name="connsiteY23" fmla="*/ 4273357 h 5229819"/>
              <a:gd name="connsiteX24" fmla="*/ 2427819 w 3154526"/>
              <a:gd name="connsiteY24" fmla="*/ 4316623 h 5229819"/>
              <a:gd name="connsiteX25" fmla="*/ 2495745 w 3154526"/>
              <a:gd name="connsiteY25" fmla="*/ 4323417 h 5229819"/>
              <a:gd name="connsiteX26" fmla="*/ 2842012 w 3154526"/>
              <a:gd name="connsiteY26" fmla="*/ 4396980 h 5229819"/>
              <a:gd name="connsiteX27" fmla="*/ 2946172 w 3154526"/>
              <a:gd name="connsiteY27" fmla="*/ 4417967 h 5229819"/>
              <a:gd name="connsiteX28" fmla="*/ 2257356 w 3154526"/>
              <a:gd name="connsiteY28" fmla="*/ 4262588 h 5229819"/>
              <a:gd name="connsiteX29" fmla="*/ 2658537 w 3154526"/>
              <a:gd name="connsiteY29" fmla="*/ 3869558 h 5229819"/>
              <a:gd name="connsiteX30" fmla="*/ 2641175 w 3154526"/>
              <a:gd name="connsiteY30" fmla="*/ 3888643 h 5229819"/>
              <a:gd name="connsiteX31" fmla="*/ 3126479 w 3154526"/>
              <a:gd name="connsiteY31" fmla="*/ 4335544 h 5229819"/>
              <a:gd name="connsiteX32" fmla="*/ 3143670 w 3154526"/>
              <a:gd name="connsiteY32" fmla="*/ 4314908 h 5229819"/>
              <a:gd name="connsiteX33" fmla="*/ 2658537 w 3154526"/>
              <a:gd name="connsiteY33" fmla="*/ 3869558 h 5229819"/>
              <a:gd name="connsiteX34" fmla="*/ 2629101 w 3154526"/>
              <a:gd name="connsiteY34" fmla="*/ 3729983 h 5229819"/>
              <a:gd name="connsiteX35" fmla="*/ 2725377 w 3154526"/>
              <a:gd name="connsiteY35" fmla="*/ 3746294 h 5229819"/>
              <a:gd name="connsiteX36" fmla="*/ 3013384 w 3154526"/>
              <a:gd name="connsiteY36" fmla="*/ 3891324 h 5229819"/>
              <a:gd name="connsiteX37" fmla="*/ 3154526 w 3154526"/>
              <a:gd name="connsiteY37" fmla="*/ 3990464 h 5229819"/>
              <a:gd name="connsiteX38" fmla="*/ 3154526 w 3154526"/>
              <a:gd name="connsiteY38" fmla="*/ 4060395 h 5229819"/>
              <a:gd name="connsiteX39" fmla="*/ 3036403 w 3154526"/>
              <a:gd name="connsiteY39" fmla="*/ 3972021 h 5229819"/>
              <a:gd name="connsiteX40" fmla="*/ 2688997 w 3154526"/>
              <a:gd name="connsiteY40" fmla="*/ 3810128 h 5229819"/>
              <a:gd name="connsiteX41" fmla="*/ 3092476 w 3154526"/>
              <a:gd name="connsiteY41" fmla="*/ 4164235 h 5229819"/>
              <a:gd name="connsiteX42" fmla="*/ 3154526 w 3154526"/>
              <a:gd name="connsiteY42" fmla="*/ 4207256 h 5229819"/>
              <a:gd name="connsiteX43" fmla="*/ 3154526 w 3154526"/>
              <a:gd name="connsiteY43" fmla="*/ 4417507 h 5229819"/>
              <a:gd name="connsiteX44" fmla="*/ 3087942 w 3154526"/>
              <a:gd name="connsiteY44" fmla="*/ 4378606 h 5229819"/>
              <a:gd name="connsiteX45" fmla="*/ 3130359 w 3154526"/>
              <a:gd name="connsiteY45" fmla="*/ 4425849 h 5229819"/>
              <a:gd name="connsiteX46" fmla="*/ 3154526 w 3154526"/>
              <a:gd name="connsiteY46" fmla="*/ 4447989 h 5229819"/>
              <a:gd name="connsiteX47" fmla="*/ 3154526 w 3154526"/>
              <a:gd name="connsiteY47" fmla="*/ 4543354 h 5229819"/>
              <a:gd name="connsiteX48" fmla="*/ 3094526 w 3154526"/>
              <a:gd name="connsiteY48" fmla="*/ 4521621 h 5229819"/>
              <a:gd name="connsiteX49" fmla="*/ 2985083 w 3154526"/>
              <a:gd name="connsiteY49" fmla="*/ 4485238 h 5229819"/>
              <a:gd name="connsiteX50" fmla="*/ 2708626 w 3154526"/>
              <a:gd name="connsiteY50" fmla="*/ 4418017 h 5229819"/>
              <a:gd name="connsiteX51" fmla="*/ 2620844 w 3154526"/>
              <a:gd name="connsiteY51" fmla="*/ 4430706 h 5229819"/>
              <a:gd name="connsiteX52" fmla="*/ 2540001 w 3154526"/>
              <a:gd name="connsiteY52" fmla="*/ 4424025 h 5229819"/>
              <a:gd name="connsiteX53" fmla="*/ 1907604 w 3154526"/>
              <a:gd name="connsiteY53" fmla="*/ 4339664 h 5229819"/>
              <a:gd name="connsiteX54" fmla="*/ 1879113 w 3154526"/>
              <a:gd name="connsiteY54" fmla="*/ 4342926 h 5229819"/>
              <a:gd name="connsiteX55" fmla="*/ 1921270 w 3154526"/>
              <a:gd name="connsiteY55" fmla="*/ 4376988 h 5229819"/>
              <a:gd name="connsiteX56" fmla="*/ 2647281 w 3154526"/>
              <a:gd name="connsiteY56" fmla="*/ 4614572 h 5229819"/>
              <a:gd name="connsiteX57" fmla="*/ 3060973 w 3154526"/>
              <a:gd name="connsiteY57" fmla="*/ 4624283 h 5229819"/>
              <a:gd name="connsiteX58" fmla="*/ 3154526 w 3154526"/>
              <a:gd name="connsiteY58" fmla="*/ 4599347 h 5229819"/>
              <a:gd name="connsiteX59" fmla="*/ 3154526 w 3154526"/>
              <a:gd name="connsiteY59" fmla="*/ 4661496 h 5229819"/>
              <a:gd name="connsiteX60" fmla="*/ 3124590 w 3154526"/>
              <a:gd name="connsiteY60" fmla="*/ 4670972 h 5229819"/>
              <a:gd name="connsiteX61" fmla="*/ 2657957 w 3154526"/>
              <a:gd name="connsiteY61" fmla="*/ 4674486 h 5229819"/>
              <a:gd name="connsiteX62" fmla="*/ 1891952 w 3154526"/>
              <a:gd name="connsiteY62" fmla="*/ 4426992 h 5229819"/>
              <a:gd name="connsiteX63" fmla="*/ 1839998 w 3154526"/>
              <a:gd name="connsiteY63" fmla="*/ 4399458 h 5229819"/>
              <a:gd name="connsiteX64" fmla="*/ 1897411 w 3154526"/>
              <a:gd name="connsiteY64" fmla="*/ 4275071 h 5229819"/>
              <a:gd name="connsiteX65" fmla="*/ 2271660 w 3154526"/>
              <a:gd name="connsiteY65" fmla="*/ 4202654 h 5229819"/>
              <a:gd name="connsiteX66" fmla="*/ 2860369 w 3154526"/>
              <a:gd name="connsiteY66" fmla="*/ 4283351 h 5229819"/>
              <a:gd name="connsiteX67" fmla="*/ 2986729 w 3154526"/>
              <a:gd name="connsiteY67" fmla="*/ 4338210 h 5229819"/>
              <a:gd name="connsiteX68" fmla="*/ 2815025 w 3154526"/>
              <a:gd name="connsiteY68" fmla="*/ 4191559 h 5229819"/>
              <a:gd name="connsiteX69" fmla="*/ 2550431 w 3154526"/>
              <a:gd name="connsiteY69" fmla="*/ 3844543 h 5229819"/>
              <a:gd name="connsiteX70" fmla="*/ 2629101 w 3154526"/>
              <a:gd name="connsiteY70" fmla="*/ 3729983 h 5229819"/>
              <a:gd name="connsiteX71" fmla="*/ 2911098 w 3154526"/>
              <a:gd name="connsiteY71" fmla="*/ 3440435 h 5229819"/>
              <a:gd name="connsiteX72" fmla="*/ 2828048 w 3154526"/>
              <a:gd name="connsiteY72" fmla="*/ 3443932 h 5229819"/>
              <a:gd name="connsiteX73" fmla="*/ 2509409 w 3154526"/>
              <a:gd name="connsiteY73" fmla="*/ 3495655 h 5229819"/>
              <a:gd name="connsiteX74" fmla="*/ 2147895 w 3154526"/>
              <a:gd name="connsiteY74" fmla="*/ 3514483 h 5229819"/>
              <a:gd name="connsiteX75" fmla="*/ 2003552 w 3154526"/>
              <a:gd name="connsiteY75" fmla="*/ 3520439 h 5229819"/>
              <a:gd name="connsiteX76" fmla="*/ 2246830 w 3154526"/>
              <a:gd name="connsiteY76" fmla="*/ 3622276 h 5229819"/>
              <a:gd name="connsiteX77" fmla="*/ 2835671 w 3154526"/>
              <a:gd name="connsiteY77" fmla="*/ 3548747 h 5229819"/>
              <a:gd name="connsiteX78" fmla="*/ 2998953 w 3154526"/>
              <a:gd name="connsiteY78" fmla="*/ 3464237 h 5229819"/>
              <a:gd name="connsiteX79" fmla="*/ 2995075 w 3154526"/>
              <a:gd name="connsiteY79" fmla="*/ 3442088 h 5229819"/>
              <a:gd name="connsiteX80" fmla="*/ 2911098 w 3154526"/>
              <a:gd name="connsiteY80" fmla="*/ 3440435 h 5229819"/>
              <a:gd name="connsiteX81" fmla="*/ 2690666 w 3154526"/>
              <a:gd name="connsiteY81" fmla="*/ 3299672 h 5229819"/>
              <a:gd name="connsiteX82" fmla="*/ 2476905 w 3154526"/>
              <a:gd name="connsiteY82" fmla="*/ 3324782 h 5229819"/>
              <a:gd name="connsiteX83" fmla="*/ 2094849 w 3154526"/>
              <a:gd name="connsiteY83" fmla="*/ 3447220 h 5229819"/>
              <a:gd name="connsiteX84" fmla="*/ 2483888 w 3154526"/>
              <a:gd name="connsiteY84" fmla="*/ 3440295 h 5229819"/>
              <a:gd name="connsiteX85" fmla="*/ 3014076 w 3154526"/>
              <a:gd name="connsiteY85" fmla="*/ 3366305 h 5229819"/>
              <a:gd name="connsiteX86" fmla="*/ 2904378 w 3154526"/>
              <a:gd name="connsiteY86" fmla="*/ 3324561 h 5229819"/>
              <a:gd name="connsiteX87" fmla="*/ 2690666 w 3154526"/>
              <a:gd name="connsiteY87" fmla="*/ 3299672 h 5229819"/>
              <a:gd name="connsiteX88" fmla="*/ 2600173 w 3154526"/>
              <a:gd name="connsiteY88" fmla="*/ 3247414 h 5229819"/>
              <a:gd name="connsiteX89" fmla="*/ 3008079 w 3154526"/>
              <a:gd name="connsiteY89" fmla="*/ 3291395 h 5229819"/>
              <a:gd name="connsiteX90" fmla="*/ 3154526 w 3154526"/>
              <a:gd name="connsiteY90" fmla="*/ 3354047 h 5229819"/>
              <a:gd name="connsiteX91" fmla="*/ 3154526 w 3154526"/>
              <a:gd name="connsiteY91" fmla="*/ 3464030 h 5229819"/>
              <a:gd name="connsiteX92" fmla="*/ 3150012 w 3154526"/>
              <a:gd name="connsiteY92" fmla="*/ 3464430 h 5229819"/>
              <a:gd name="connsiteX93" fmla="*/ 3006185 w 3154526"/>
              <a:gd name="connsiteY93" fmla="*/ 3521395 h 5229819"/>
              <a:gd name="connsiteX94" fmla="*/ 2745224 w 3154526"/>
              <a:gd name="connsiteY94" fmla="*/ 3629721 h 5229819"/>
              <a:gd name="connsiteX95" fmla="*/ 2266244 w 3154526"/>
              <a:gd name="connsiteY95" fmla="*/ 3673727 h 5229819"/>
              <a:gd name="connsiteX96" fmla="*/ 1968615 w 3154526"/>
              <a:gd name="connsiteY96" fmla="*/ 3585320 h 5229819"/>
              <a:gd name="connsiteX97" fmla="*/ 1898396 w 3154526"/>
              <a:gd name="connsiteY97" fmla="*/ 3500287 h 5229819"/>
              <a:gd name="connsiteX98" fmla="*/ 1989083 w 3154526"/>
              <a:gd name="connsiteY98" fmla="*/ 3427016 h 5229819"/>
              <a:gd name="connsiteX99" fmla="*/ 2389567 w 3154526"/>
              <a:gd name="connsiteY99" fmla="*/ 3290809 h 5229819"/>
              <a:gd name="connsiteX100" fmla="*/ 2600173 w 3154526"/>
              <a:gd name="connsiteY100" fmla="*/ 3247414 h 5229819"/>
              <a:gd name="connsiteX101" fmla="*/ 2319352 w 3154526"/>
              <a:gd name="connsiteY101" fmla="*/ 2601737 h 5229819"/>
              <a:gd name="connsiteX102" fmla="*/ 2766163 w 3154526"/>
              <a:gd name="connsiteY102" fmla="*/ 2737145 h 5229819"/>
              <a:gd name="connsiteX103" fmla="*/ 2974746 w 3154526"/>
              <a:gd name="connsiteY103" fmla="*/ 2866399 h 5229819"/>
              <a:gd name="connsiteX104" fmla="*/ 3121568 w 3154526"/>
              <a:gd name="connsiteY104" fmla="*/ 2982134 h 5229819"/>
              <a:gd name="connsiteX105" fmla="*/ 3154526 w 3154526"/>
              <a:gd name="connsiteY105" fmla="*/ 3011886 h 5229819"/>
              <a:gd name="connsiteX106" fmla="*/ 3154526 w 3154526"/>
              <a:gd name="connsiteY106" fmla="*/ 3160319 h 5229819"/>
              <a:gd name="connsiteX107" fmla="*/ 3067546 w 3154526"/>
              <a:gd name="connsiteY107" fmla="*/ 3110720 h 5229819"/>
              <a:gd name="connsiteX108" fmla="*/ 2232937 w 3154526"/>
              <a:gd name="connsiteY108" fmla="*/ 2769088 h 5229819"/>
              <a:gd name="connsiteX109" fmla="*/ 2352619 w 3154526"/>
              <a:gd name="connsiteY109" fmla="*/ 2743180 h 5229819"/>
              <a:gd name="connsiteX110" fmla="*/ 2721589 w 3154526"/>
              <a:gd name="connsiteY110" fmla="*/ 2876160 h 5229819"/>
              <a:gd name="connsiteX111" fmla="*/ 3060914 w 3154526"/>
              <a:gd name="connsiteY111" fmla="*/ 3014259 h 5229819"/>
              <a:gd name="connsiteX112" fmla="*/ 2965264 w 3154526"/>
              <a:gd name="connsiteY112" fmla="*/ 2935323 h 5229819"/>
              <a:gd name="connsiteX113" fmla="*/ 2367226 w 3154526"/>
              <a:gd name="connsiteY113" fmla="*/ 2661486 h 5229819"/>
              <a:gd name="connsiteX114" fmla="*/ 2207259 w 3154526"/>
              <a:gd name="connsiteY114" fmla="*/ 2694665 h 5229819"/>
              <a:gd name="connsiteX115" fmla="*/ 2179723 w 3154526"/>
              <a:gd name="connsiteY115" fmla="*/ 2818255 h 5229819"/>
              <a:gd name="connsiteX116" fmla="*/ 2514888 w 3154526"/>
              <a:gd name="connsiteY116" fmla="*/ 3048475 h 5229819"/>
              <a:gd name="connsiteX117" fmla="*/ 3016861 w 3154526"/>
              <a:gd name="connsiteY117" fmla="*/ 3160740 h 5229819"/>
              <a:gd name="connsiteX118" fmla="*/ 3154526 w 3154526"/>
              <a:gd name="connsiteY118" fmla="*/ 3176279 h 5229819"/>
              <a:gd name="connsiteX119" fmla="*/ 3154526 w 3154526"/>
              <a:gd name="connsiteY119" fmla="*/ 3250361 h 5229819"/>
              <a:gd name="connsiteX120" fmla="*/ 3091307 w 3154526"/>
              <a:gd name="connsiteY120" fmla="*/ 3229805 h 5229819"/>
              <a:gd name="connsiteX121" fmla="*/ 2723879 w 3154526"/>
              <a:gd name="connsiteY121" fmla="*/ 3162709 h 5229819"/>
              <a:gd name="connsiteX122" fmla="*/ 2203034 w 3154526"/>
              <a:gd name="connsiteY122" fmla="*/ 2922890 h 5229819"/>
              <a:gd name="connsiteX123" fmla="*/ 2101110 w 3154526"/>
              <a:gd name="connsiteY123" fmla="*/ 2793332 h 5229819"/>
              <a:gd name="connsiteX124" fmla="*/ 2116325 w 3154526"/>
              <a:gd name="connsiteY124" fmla="*/ 2687419 h 5229819"/>
              <a:gd name="connsiteX125" fmla="*/ 2319352 w 3154526"/>
              <a:gd name="connsiteY125" fmla="*/ 2601737 h 5229819"/>
              <a:gd name="connsiteX126" fmla="*/ 1350946 w 3154526"/>
              <a:gd name="connsiteY126" fmla="*/ 1631006 h 5229819"/>
              <a:gd name="connsiteX127" fmla="*/ 1004901 w 3154526"/>
              <a:gd name="connsiteY127" fmla="*/ 1697258 h 5229819"/>
              <a:gd name="connsiteX128" fmla="*/ 955407 w 3154526"/>
              <a:gd name="connsiteY128" fmla="*/ 1725240 h 5229819"/>
              <a:gd name="connsiteX129" fmla="*/ 1056827 w 3154526"/>
              <a:gd name="connsiteY129" fmla="*/ 1829253 h 5229819"/>
              <a:gd name="connsiteX130" fmla="*/ 1626585 w 3154526"/>
              <a:gd name="connsiteY130" fmla="*/ 2030287 h 5229819"/>
              <a:gd name="connsiteX131" fmla="*/ 2214811 w 3154526"/>
              <a:gd name="connsiteY131" fmla="*/ 2140743 h 5229819"/>
              <a:gd name="connsiteX132" fmla="*/ 2475442 w 3154526"/>
              <a:gd name="connsiteY132" fmla="*/ 2220115 h 5229819"/>
              <a:gd name="connsiteX133" fmla="*/ 1255641 w 3154526"/>
              <a:gd name="connsiteY133" fmla="*/ 1766864 h 5229819"/>
              <a:gd name="connsiteX134" fmla="*/ 1305929 w 3154526"/>
              <a:gd name="connsiteY134" fmla="*/ 1722974 h 5229819"/>
              <a:gd name="connsiteX135" fmla="*/ 2002915 w 3154526"/>
              <a:gd name="connsiteY135" fmla="*/ 1923946 h 5229819"/>
              <a:gd name="connsiteX136" fmla="*/ 2449662 w 3154526"/>
              <a:gd name="connsiteY136" fmla="*/ 2126020 h 5229819"/>
              <a:gd name="connsiteX137" fmla="*/ 2505028 w 3154526"/>
              <a:gd name="connsiteY137" fmla="*/ 2142789 h 5229819"/>
              <a:gd name="connsiteX138" fmla="*/ 2446175 w 3154526"/>
              <a:gd name="connsiteY138" fmla="*/ 2082091 h 5229819"/>
              <a:gd name="connsiteX139" fmla="*/ 2312648 w 3154526"/>
              <a:gd name="connsiteY139" fmla="*/ 1997116 h 5229819"/>
              <a:gd name="connsiteX140" fmla="*/ 1350946 w 3154526"/>
              <a:gd name="connsiteY140" fmla="*/ 1631006 h 5229819"/>
              <a:gd name="connsiteX141" fmla="*/ 2656659 w 3154526"/>
              <a:gd name="connsiteY141" fmla="*/ 1238775 h 5229819"/>
              <a:gd name="connsiteX142" fmla="*/ 2625436 w 3154526"/>
              <a:gd name="connsiteY142" fmla="*/ 1397072 h 5229819"/>
              <a:gd name="connsiteX143" fmla="*/ 2875161 w 3154526"/>
              <a:gd name="connsiteY143" fmla="*/ 2321650 h 5229819"/>
              <a:gd name="connsiteX144" fmla="*/ 2925722 w 3154526"/>
              <a:gd name="connsiteY144" fmla="*/ 2392692 h 5229819"/>
              <a:gd name="connsiteX145" fmla="*/ 2811462 w 3154526"/>
              <a:gd name="connsiteY145" fmla="*/ 1947758 h 5229819"/>
              <a:gd name="connsiteX146" fmla="*/ 2718919 w 3154526"/>
              <a:gd name="connsiteY146" fmla="*/ 1497019 h 5229819"/>
              <a:gd name="connsiteX147" fmla="*/ 2753255 w 3154526"/>
              <a:gd name="connsiteY147" fmla="*/ 1529176 h 5229819"/>
              <a:gd name="connsiteX148" fmla="*/ 2881379 w 3154526"/>
              <a:gd name="connsiteY148" fmla="*/ 2022317 h 5229819"/>
              <a:gd name="connsiteX149" fmla="*/ 2996393 w 3154526"/>
              <a:gd name="connsiteY149" fmla="*/ 2365005 h 5229819"/>
              <a:gd name="connsiteX150" fmla="*/ 3100133 w 3154526"/>
              <a:gd name="connsiteY150" fmla="*/ 2512233 h 5229819"/>
              <a:gd name="connsiteX151" fmla="*/ 3079545 w 3154526"/>
              <a:gd name="connsiteY151" fmla="*/ 1967247 h 5229819"/>
              <a:gd name="connsiteX152" fmla="*/ 2899475 w 3154526"/>
              <a:gd name="connsiteY152" fmla="*/ 1449951 h 5229819"/>
              <a:gd name="connsiteX153" fmla="*/ 2656659 w 3154526"/>
              <a:gd name="connsiteY153" fmla="*/ 1238775 h 5229819"/>
              <a:gd name="connsiteX154" fmla="*/ 1367798 w 3154526"/>
              <a:gd name="connsiteY154" fmla="*/ 807514 h 5229819"/>
              <a:gd name="connsiteX155" fmla="*/ 1321670 w 3154526"/>
              <a:gd name="connsiteY155" fmla="*/ 812743 h 5229819"/>
              <a:gd name="connsiteX156" fmla="*/ 1326427 w 3154526"/>
              <a:gd name="connsiteY156" fmla="*/ 995044 h 5229819"/>
              <a:gd name="connsiteX157" fmla="*/ 1646715 w 3154526"/>
              <a:gd name="connsiteY157" fmla="*/ 1403714 h 5229819"/>
              <a:gd name="connsiteX158" fmla="*/ 1699020 w 3154526"/>
              <a:gd name="connsiteY158" fmla="*/ 1462003 h 5229819"/>
              <a:gd name="connsiteX159" fmla="*/ 2128129 w 3154526"/>
              <a:gd name="connsiteY159" fmla="*/ 1776540 h 5229819"/>
              <a:gd name="connsiteX160" fmla="*/ 2153908 w 3154526"/>
              <a:gd name="connsiteY160" fmla="*/ 1776925 h 5229819"/>
              <a:gd name="connsiteX161" fmla="*/ 1447891 w 3154526"/>
              <a:gd name="connsiteY161" fmla="*/ 949010 h 5229819"/>
              <a:gd name="connsiteX162" fmla="*/ 1451500 w 3154526"/>
              <a:gd name="connsiteY162" fmla="*/ 904772 h 5229819"/>
              <a:gd name="connsiteX163" fmla="*/ 1824226 w 3154526"/>
              <a:gd name="connsiteY163" fmla="*/ 1311217 h 5229819"/>
              <a:gd name="connsiteX164" fmla="*/ 2204689 w 3154526"/>
              <a:gd name="connsiteY164" fmla="*/ 1730927 h 5229819"/>
              <a:gd name="connsiteX165" fmla="*/ 1890667 w 3154526"/>
              <a:gd name="connsiteY165" fmla="*/ 1206353 h 5229819"/>
              <a:gd name="connsiteX166" fmla="*/ 1627192 w 3154526"/>
              <a:gd name="connsiteY166" fmla="*/ 933479 h 5229819"/>
              <a:gd name="connsiteX167" fmla="*/ 1367798 w 3154526"/>
              <a:gd name="connsiteY167" fmla="*/ 807514 h 5229819"/>
              <a:gd name="connsiteX168" fmla="*/ 283580 w 3154526"/>
              <a:gd name="connsiteY168" fmla="*/ 681216 h 5229819"/>
              <a:gd name="connsiteX169" fmla="*/ 110348 w 3154526"/>
              <a:gd name="connsiteY169" fmla="*/ 708025 h 5229819"/>
              <a:gd name="connsiteX170" fmla="*/ 85723 w 3154526"/>
              <a:gd name="connsiteY170" fmla="*/ 819576 h 5229819"/>
              <a:gd name="connsiteX171" fmla="*/ 199932 w 3154526"/>
              <a:gd name="connsiteY171" fmla="*/ 893664 h 5229819"/>
              <a:gd name="connsiteX172" fmla="*/ 740736 w 3154526"/>
              <a:gd name="connsiteY172" fmla="*/ 1064235 h 5229819"/>
              <a:gd name="connsiteX173" fmla="*/ 1110528 w 3154526"/>
              <a:gd name="connsiteY173" fmla="*/ 1146285 h 5229819"/>
              <a:gd name="connsiteX174" fmla="*/ 459412 w 3154526"/>
              <a:gd name="connsiteY174" fmla="*/ 885372 h 5229819"/>
              <a:gd name="connsiteX175" fmla="*/ 543138 w 3154526"/>
              <a:gd name="connsiteY175" fmla="*/ 845601 h 5229819"/>
              <a:gd name="connsiteX176" fmla="*/ 910153 w 3154526"/>
              <a:gd name="connsiteY176" fmla="*/ 948610 h 5229819"/>
              <a:gd name="connsiteX177" fmla="*/ 966399 w 3154526"/>
              <a:gd name="connsiteY177" fmla="*/ 962382 h 5229819"/>
              <a:gd name="connsiteX178" fmla="*/ 283580 w 3154526"/>
              <a:gd name="connsiteY178" fmla="*/ 681216 h 5229819"/>
              <a:gd name="connsiteX179" fmla="*/ 1590373 w 3154526"/>
              <a:gd name="connsiteY179" fmla="*/ 207352 h 5229819"/>
              <a:gd name="connsiteX180" fmla="*/ 1849000 w 3154526"/>
              <a:gd name="connsiteY180" fmla="*/ 1052202 h 5229819"/>
              <a:gd name="connsiteX181" fmla="*/ 1897521 w 3154526"/>
              <a:gd name="connsiteY181" fmla="*/ 1104633 h 5229819"/>
              <a:gd name="connsiteX182" fmla="*/ 1590373 w 3154526"/>
              <a:gd name="connsiteY182" fmla="*/ 207352 h 5229819"/>
              <a:gd name="connsiteX183" fmla="*/ 1477590 w 3154526"/>
              <a:gd name="connsiteY183" fmla="*/ 196987 h 5229819"/>
              <a:gd name="connsiteX184" fmla="*/ 1734197 w 3154526"/>
              <a:gd name="connsiteY184" fmla="*/ 915385 h 5229819"/>
              <a:gd name="connsiteX185" fmla="*/ 1477590 w 3154526"/>
              <a:gd name="connsiteY185" fmla="*/ 196987 h 5229819"/>
              <a:gd name="connsiteX186" fmla="*/ 1520807 w 3154526"/>
              <a:gd name="connsiteY186" fmla="*/ 401 h 5229819"/>
              <a:gd name="connsiteX187" fmla="*/ 1959261 w 3154526"/>
              <a:gd name="connsiteY187" fmla="*/ 1004279 h 5229819"/>
              <a:gd name="connsiteX188" fmla="*/ 1999831 w 3154526"/>
              <a:gd name="connsiteY188" fmla="*/ 1233302 h 5229819"/>
              <a:gd name="connsiteX189" fmla="*/ 2119085 w 3154526"/>
              <a:gd name="connsiteY189" fmla="*/ 1423964 h 5229819"/>
              <a:gd name="connsiteX190" fmla="*/ 2335471 w 3154526"/>
              <a:gd name="connsiteY190" fmla="*/ 1850384 h 5229819"/>
              <a:gd name="connsiteX191" fmla="*/ 2392591 w 3154526"/>
              <a:gd name="connsiteY191" fmla="*/ 1951489 h 5229819"/>
              <a:gd name="connsiteX192" fmla="*/ 2748943 w 3154526"/>
              <a:gd name="connsiteY192" fmla="*/ 2303364 h 5229819"/>
              <a:gd name="connsiteX193" fmla="*/ 2806241 w 3154526"/>
              <a:gd name="connsiteY193" fmla="*/ 2339964 h 5229819"/>
              <a:gd name="connsiteX194" fmla="*/ 2679338 w 3154526"/>
              <a:gd name="connsiteY194" fmla="*/ 2010074 h 5229819"/>
              <a:gd name="connsiteX195" fmla="*/ 2606989 w 3154526"/>
              <a:gd name="connsiteY195" fmla="*/ 1775538 h 5229819"/>
              <a:gd name="connsiteX196" fmla="*/ 2582155 w 3154526"/>
              <a:gd name="connsiteY196" fmla="*/ 1309760 h 5229819"/>
              <a:gd name="connsiteX197" fmla="*/ 2592851 w 3154526"/>
              <a:gd name="connsiteY197" fmla="*/ 1261833 h 5229819"/>
              <a:gd name="connsiteX198" fmla="*/ 2718128 w 3154526"/>
              <a:gd name="connsiteY198" fmla="*/ 1210907 h 5229819"/>
              <a:gd name="connsiteX199" fmla="*/ 2951511 w 3154526"/>
              <a:gd name="connsiteY199" fmla="*/ 1441852 h 5229819"/>
              <a:gd name="connsiteX200" fmla="*/ 3144770 w 3154526"/>
              <a:gd name="connsiteY200" fmla="*/ 2025597 h 5229819"/>
              <a:gd name="connsiteX201" fmla="*/ 3154526 w 3154526"/>
              <a:gd name="connsiteY201" fmla="*/ 2110676 h 5229819"/>
              <a:gd name="connsiteX202" fmla="*/ 3154526 w 3154526"/>
              <a:gd name="connsiteY202" fmla="*/ 2821253 h 5229819"/>
              <a:gd name="connsiteX203" fmla="*/ 2760231 w 3154526"/>
              <a:gd name="connsiteY203" fmla="*/ 2387604 h 5229819"/>
              <a:gd name="connsiteX204" fmla="*/ 2690109 w 3154526"/>
              <a:gd name="connsiteY204" fmla="*/ 2343136 h 5229819"/>
              <a:gd name="connsiteX205" fmla="*/ 2584945 w 3154526"/>
              <a:gd name="connsiteY205" fmla="*/ 2319604 h 5229819"/>
              <a:gd name="connsiteX206" fmla="*/ 2476459 w 3154526"/>
              <a:gd name="connsiteY206" fmla="*/ 2274585 h 5229819"/>
              <a:gd name="connsiteX207" fmla="*/ 1635021 w 3154526"/>
              <a:gd name="connsiteY207" fmla="*/ 2080790 h 5229819"/>
              <a:gd name="connsiteX208" fmla="*/ 994284 w 3154526"/>
              <a:gd name="connsiteY208" fmla="*/ 1848426 h 5229819"/>
              <a:gd name="connsiteX209" fmla="*/ 900907 w 3154526"/>
              <a:gd name="connsiteY209" fmla="*/ 1722986 h 5229819"/>
              <a:gd name="connsiteX210" fmla="*/ 1019942 w 3154526"/>
              <a:gd name="connsiteY210" fmla="*/ 1634959 h 5229819"/>
              <a:gd name="connsiteX211" fmla="*/ 1436756 w 3154526"/>
              <a:gd name="connsiteY211" fmla="*/ 1581585 h 5229819"/>
              <a:gd name="connsiteX212" fmla="*/ 1745065 w 3154526"/>
              <a:gd name="connsiteY212" fmla="*/ 1615304 h 5229819"/>
              <a:gd name="connsiteX213" fmla="*/ 1601192 w 3154526"/>
              <a:gd name="connsiteY213" fmla="*/ 1445865 h 5229819"/>
              <a:gd name="connsiteX214" fmla="*/ 1401935 w 3154526"/>
              <a:gd name="connsiteY214" fmla="*/ 1322332 h 5229819"/>
              <a:gd name="connsiteX215" fmla="*/ 1350058 w 3154526"/>
              <a:gd name="connsiteY215" fmla="*/ 1304329 h 5229819"/>
              <a:gd name="connsiteX216" fmla="*/ 1196299 w 3154526"/>
              <a:gd name="connsiteY216" fmla="*/ 1267380 h 5229819"/>
              <a:gd name="connsiteX217" fmla="*/ 1010774 w 3154526"/>
              <a:gd name="connsiteY217" fmla="*/ 1183133 h 5229819"/>
              <a:gd name="connsiteX218" fmla="*/ 762606 w 3154526"/>
              <a:gd name="connsiteY218" fmla="*/ 1122658 h 5229819"/>
              <a:gd name="connsiteX219" fmla="*/ 154893 w 3154526"/>
              <a:gd name="connsiteY219" fmla="*/ 930327 h 5229819"/>
              <a:gd name="connsiteX220" fmla="*/ 41348 w 3154526"/>
              <a:gd name="connsiteY220" fmla="*/ 855682 h 5229819"/>
              <a:gd name="connsiteX221" fmla="*/ 71618 w 3154526"/>
              <a:gd name="connsiteY221" fmla="*/ 669959 h 5229819"/>
              <a:gd name="connsiteX222" fmla="*/ 192882 w 3154526"/>
              <a:gd name="connsiteY222" fmla="*/ 633126 h 5229819"/>
              <a:gd name="connsiteX223" fmla="*/ 753661 w 3154526"/>
              <a:gd name="connsiteY223" fmla="*/ 741211 h 5229819"/>
              <a:gd name="connsiteX224" fmla="*/ 1255776 w 3154526"/>
              <a:gd name="connsiteY224" fmla="*/ 1147472 h 5229819"/>
              <a:gd name="connsiteX225" fmla="*/ 1455766 w 3154526"/>
              <a:gd name="connsiteY225" fmla="*/ 1276598 h 5229819"/>
              <a:gd name="connsiteX226" fmla="*/ 1288932 w 3154526"/>
              <a:gd name="connsiteY226" fmla="*/ 1033280 h 5229819"/>
              <a:gd name="connsiteX227" fmla="*/ 1232411 w 3154526"/>
              <a:gd name="connsiteY227" fmla="*/ 880301 h 5229819"/>
              <a:gd name="connsiteX228" fmla="*/ 1384570 w 3154526"/>
              <a:gd name="connsiteY228" fmla="*/ 733996 h 5229819"/>
              <a:gd name="connsiteX229" fmla="*/ 1507746 w 3154526"/>
              <a:gd name="connsiteY229" fmla="*/ 755398 h 5229819"/>
              <a:gd name="connsiteX230" fmla="*/ 1477350 w 3154526"/>
              <a:gd name="connsiteY230" fmla="*/ 678725 h 5229819"/>
              <a:gd name="connsiteX231" fmla="*/ 1417151 w 3154526"/>
              <a:gd name="connsiteY231" fmla="*/ 168105 h 5229819"/>
              <a:gd name="connsiteX232" fmla="*/ 1520807 w 3154526"/>
              <a:gd name="connsiteY232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</a:cxnLst>
            <a:rect l="l" t="t" r="r" b="b"/>
            <a:pathLst>
              <a:path w="3154526" h="5229819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B19B63-2AAF-E86D-D7F1-B659DB36B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188"/>
          <a:stretch>
            <a:fillRect/>
          </a:stretch>
        </p:blipFill>
        <p:spPr>
          <a:xfrm>
            <a:off x="-1" y="2673019"/>
            <a:ext cx="1697023" cy="1898712"/>
          </a:xfrm>
          <a:custGeom>
            <a:avLst/>
            <a:gdLst>
              <a:gd name="connsiteX0" fmla="*/ 0 w 1697023"/>
              <a:gd name="connsiteY0" fmla="*/ 0 h 1898712"/>
              <a:gd name="connsiteX1" fmla="*/ 1697023 w 1697023"/>
              <a:gd name="connsiteY1" fmla="*/ 0 h 1898712"/>
              <a:gd name="connsiteX2" fmla="*/ 1697023 w 1697023"/>
              <a:gd name="connsiteY2" fmla="*/ 1898712 h 1898712"/>
              <a:gd name="connsiteX3" fmla="*/ 0 w 1697023"/>
              <a:gd name="connsiteY3" fmla="*/ 1898712 h 189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7023" h="1898712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2843784"/>
          </a:xfrm>
        </p:spPr>
        <p:txBody>
          <a:bodyPr anchor="b" anchorCtr="0"/>
          <a:lstStyle>
            <a:lvl1pPr algn="ctr">
              <a:defRPr sz="4800" cap="none" baseline="0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41114" y="3825875"/>
            <a:ext cx="8109772" cy="264477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09850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179F09D-FCEF-2378-FD6D-390137D19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43E2AC72-73DB-7038-4867-55751103F5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C4B21F26-677B-015C-5D71-238B3798DF5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357747" y="2039112"/>
            <a:ext cx="4576953" cy="3877055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3F1B258-8FBC-06A8-3A1F-466CEEDBB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879804"/>
            <a:ext cx="4707470" cy="978196"/>
          </a:xfrm>
          <a:custGeom>
            <a:avLst/>
            <a:gdLst>
              <a:gd name="connsiteX0" fmla="*/ 4059737 w 4707470"/>
              <a:gd name="connsiteY0" fmla="*/ 967990 h 978196"/>
              <a:gd name="connsiteX1" fmla="*/ 4058450 w 4707470"/>
              <a:gd name="connsiteY1" fmla="*/ 978196 h 978196"/>
              <a:gd name="connsiteX2" fmla="*/ 4010063 w 4707470"/>
              <a:gd name="connsiteY2" fmla="*/ 978196 h 978196"/>
              <a:gd name="connsiteX3" fmla="*/ 0 w 4707470"/>
              <a:gd name="connsiteY3" fmla="*/ 488477 h 978196"/>
              <a:gd name="connsiteX4" fmla="*/ 72049 w 4707470"/>
              <a:gd name="connsiteY4" fmla="*/ 656791 h 978196"/>
              <a:gd name="connsiteX5" fmla="*/ 206640 w 4707470"/>
              <a:gd name="connsiteY5" fmla="*/ 886509 h 978196"/>
              <a:gd name="connsiteX6" fmla="*/ 272042 w 4707470"/>
              <a:gd name="connsiteY6" fmla="*/ 978196 h 978196"/>
              <a:gd name="connsiteX7" fmla="*/ 184579 w 4707470"/>
              <a:gd name="connsiteY7" fmla="*/ 978196 h 978196"/>
              <a:gd name="connsiteX8" fmla="*/ 149828 w 4707470"/>
              <a:gd name="connsiteY8" fmla="*/ 932137 h 978196"/>
              <a:gd name="connsiteX9" fmla="*/ 29898 w 4707470"/>
              <a:gd name="connsiteY9" fmla="*/ 726361 h 978196"/>
              <a:gd name="connsiteX10" fmla="*/ 0 w 4707470"/>
              <a:gd name="connsiteY10" fmla="*/ 659079 h 978196"/>
              <a:gd name="connsiteX11" fmla="*/ 2427853 w 4707470"/>
              <a:gd name="connsiteY11" fmla="*/ 69987 h 978196"/>
              <a:gd name="connsiteX12" fmla="*/ 2017693 w 4707470"/>
              <a:gd name="connsiteY12" fmla="*/ 122737 h 978196"/>
              <a:gd name="connsiteX13" fmla="*/ 1217707 w 4707470"/>
              <a:gd name="connsiteY13" fmla="*/ 266029 h 978196"/>
              <a:gd name="connsiteX14" fmla="*/ 848303 w 4707470"/>
              <a:gd name="connsiteY14" fmla="*/ 292389 h 978196"/>
              <a:gd name="connsiteX15" fmla="*/ 2617347 w 4707470"/>
              <a:gd name="connsiteY15" fmla="*/ 268805 h 978196"/>
              <a:gd name="connsiteX16" fmla="*/ 2575151 w 4707470"/>
              <a:gd name="connsiteY16" fmla="*/ 346132 h 978196"/>
              <a:gd name="connsiteX17" fmla="*/ 1592825 w 4707470"/>
              <a:gd name="connsiteY17" fmla="*/ 430392 h 978196"/>
              <a:gd name="connsiteX18" fmla="*/ 927202 w 4707470"/>
              <a:gd name="connsiteY18" fmla="*/ 395014 h 978196"/>
              <a:gd name="connsiteX19" fmla="*/ 848774 w 4707470"/>
              <a:gd name="connsiteY19" fmla="*/ 400725 h 978196"/>
              <a:gd name="connsiteX20" fmla="*/ 953198 w 4707470"/>
              <a:gd name="connsiteY20" fmla="*/ 446968 h 978196"/>
              <a:gd name="connsiteX21" fmla="*/ 1164217 w 4707470"/>
              <a:gd name="connsiteY21" fmla="*/ 487531 h 978196"/>
              <a:gd name="connsiteX22" fmla="*/ 2563251 w 4707470"/>
              <a:gd name="connsiteY22" fmla="*/ 479630 h 978196"/>
              <a:gd name="connsiteX23" fmla="*/ 2969415 w 4707470"/>
              <a:gd name="connsiteY23" fmla="*/ 235206 h 978196"/>
              <a:gd name="connsiteX24" fmla="*/ 3018419 w 4707470"/>
              <a:gd name="connsiteY24" fmla="*/ 177666 h 978196"/>
              <a:gd name="connsiteX25" fmla="*/ 2838754 w 4707470"/>
              <a:gd name="connsiteY25" fmla="*/ 98695 h 978196"/>
              <a:gd name="connsiteX26" fmla="*/ 2427853 w 4707470"/>
              <a:gd name="connsiteY26" fmla="*/ 69987 h 978196"/>
              <a:gd name="connsiteX27" fmla="*/ 2444158 w 4707470"/>
              <a:gd name="connsiteY27" fmla="*/ 387 h 978196"/>
              <a:gd name="connsiteX28" fmla="*/ 2908628 w 4707470"/>
              <a:gd name="connsiteY28" fmla="*/ 45735 h 978196"/>
              <a:gd name="connsiteX29" fmla="*/ 3088619 w 4707470"/>
              <a:gd name="connsiteY29" fmla="*/ 154653 h 978196"/>
              <a:gd name="connsiteX30" fmla="*/ 2980945 w 4707470"/>
              <a:gd name="connsiteY30" fmla="*/ 318333 h 978196"/>
              <a:gd name="connsiteX31" fmla="*/ 2478738 w 4707470"/>
              <a:gd name="connsiteY31" fmla="*/ 580498 h 978196"/>
              <a:gd name="connsiteX32" fmla="*/ 2071312 w 4707470"/>
              <a:gd name="connsiteY32" fmla="*/ 685100 h 978196"/>
              <a:gd name="connsiteX33" fmla="*/ 2336932 w 4707470"/>
              <a:gd name="connsiteY33" fmla="*/ 823834 h 978196"/>
              <a:gd name="connsiteX34" fmla="*/ 2650218 w 4707470"/>
              <a:gd name="connsiteY34" fmla="*/ 880372 h 978196"/>
              <a:gd name="connsiteX35" fmla="*/ 2724828 w 4707470"/>
              <a:gd name="connsiteY35" fmla="*/ 877816 h 978196"/>
              <a:gd name="connsiteX36" fmla="*/ 2937906 w 4707470"/>
              <a:gd name="connsiteY36" fmla="*/ 850216 h 978196"/>
              <a:gd name="connsiteX37" fmla="*/ 3214489 w 4707470"/>
              <a:gd name="connsiteY37" fmla="*/ 865310 h 978196"/>
              <a:gd name="connsiteX38" fmla="*/ 3558811 w 4707470"/>
              <a:gd name="connsiteY38" fmla="*/ 821783 h 978196"/>
              <a:gd name="connsiteX39" fmla="*/ 4423716 w 4707470"/>
              <a:gd name="connsiteY39" fmla="*/ 769182 h 978196"/>
              <a:gd name="connsiteX40" fmla="*/ 4604328 w 4707470"/>
              <a:gd name="connsiteY40" fmla="*/ 806587 h 978196"/>
              <a:gd name="connsiteX41" fmla="*/ 4700071 w 4707470"/>
              <a:gd name="connsiteY41" fmla="*/ 978164 h 978196"/>
              <a:gd name="connsiteX42" fmla="*/ 4700051 w 4707470"/>
              <a:gd name="connsiteY42" fmla="*/ 978196 h 978196"/>
              <a:gd name="connsiteX43" fmla="*/ 4626911 w 4707470"/>
              <a:gd name="connsiteY43" fmla="*/ 978196 h 978196"/>
              <a:gd name="connsiteX44" fmla="*/ 4634858 w 4707470"/>
              <a:gd name="connsiteY44" fmla="*/ 938205 h 978196"/>
              <a:gd name="connsiteX45" fmla="*/ 4565805 w 4707470"/>
              <a:gd name="connsiteY45" fmla="*/ 871619 h 978196"/>
              <a:gd name="connsiteX46" fmla="*/ 4384624 w 4707470"/>
              <a:gd name="connsiteY46" fmla="*/ 835208 h 978196"/>
              <a:gd name="connsiteX47" fmla="*/ 4191174 w 4707470"/>
              <a:gd name="connsiteY47" fmla="*/ 828605 h 978196"/>
              <a:gd name="connsiteX48" fmla="*/ 3615233 w 4707470"/>
              <a:gd name="connsiteY48" fmla="*/ 882733 h 978196"/>
              <a:gd name="connsiteX49" fmla="*/ 3106122 w 4707470"/>
              <a:gd name="connsiteY49" fmla="*/ 957428 h 978196"/>
              <a:gd name="connsiteX50" fmla="*/ 3167669 w 4707470"/>
              <a:gd name="connsiteY50" fmla="*/ 978196 h 978196"/>
              <a:gd name="connsiteX51" fmla="*/ 2761995 w 4707470"/>
              <a:gd name="connsiteY51" fmla="*/ 978196 h 978196"/>
              <a:gd name="connsiteX52" fmla="*/ 2604435 w 4707470"/>
              <a:gd name="connsiteY52" fmla="*/ 961624 h 978196"/>
              <a:gd name="connsiteX53" fmla="*/ 2629619 w 4707470"/>
              <a:gd name="connsiteY53" fmla="*/ 978196 h 978196"/>
              <a:gd name="connsiteX54" fmla="*/ 2442177 w 4707470"/>
              <a:gd name="connsiteY54" fmla="*/ 978196 h 978196"/>
              <a:gd name="connsiteX55" fmla="*/ 2299922 w 4707470"/>
              <a:gd name="connsiteY55" fmla="*/ 896786 h 978196"/>
              <a:gd name="connsiteX56" fmla="*/ 2204982 w 4707470"/>
              <a:gd name="connsiteY56" fmla="*/ 850389 h 978196"/>
              <a:gd name="connsiteX57" fmla="*/ 1506483 w 4707470"/>
              <a:gd name="connsiteY57" fmla="*/ 669446 h 978196"/>
              <a:gd name="connsiteX58" fmla="*/ 1473612 w 4707470"/>
              <a:gd name="connsiteY58" fmla="*/ 681163 h 978196"/>
              <a:gd name="connsiteX59" fmla="*/ 1855475 w 4707470"/>
              <a:gd name="connsiteY59" fmla="*/ 879104 h 978196"/>
              <a:gd name="connsiteX60" fmla="*/ 2046452 w 4707470"/>
              <a:gd name="connsiteY60" fmla="*/ 978196 h 978196"/>
              <a:gd name="connsiteX61" fmla="*/ 1905580 w 4707470"/>
              <a:gd name="connsiteY61" fmla="*/ 978196 h 978196"/>
              <a:gd name="connsiteX62" fmla="*/ 1792576 w 4707470"/>
              <a:gd name="connsiteY62" fmla="*/ 917483 h 978196"/>
              <a:gd name="connsiteX63" fmla="*/ 1431825 w 4707470"/>
              <a:gd name="connsiteY63" fmla="*/ 761296 h 978196"/>
              <a:gd name="connsiteX64" fmla="*/ 1584066 w 4707470"/>
              <a:gd name="connsiteY64" fmla="*/ 912806 h 978196"/>
              <a:gd name="connsiteX65" fmla="*/ 1665294 w 4707470"/>
              <a:gd name="connsiteY65" fmla="*/ 978196 h 978196"/>
              <a:gd name="connsiteX66" fmla="*/ 1530478 w 4707470"/>
              <a:gd name="connsiteY66" fmla="*/ 978196 h 978196"/>
              <a:gd name="connsiteX67" fmla="*/ 1433502 w 4707470"/>
              <a:gd name="connsiteY67" fmla="*/ 903764 h 978196"/>
              <a:gd name="connsiteX68" fmla="*/ 1207351 w 4707470"/>
              <a:gd name="connsiteY68" fmla="*/ 677361 h 978196"/>
              <a:gd name="connsiteX69" fmla="*/ 1085279 w 4707470"/>
              <a:gd name="connsiteY69" fmla="*/ 580996 h 978196"/>
              <a:gd name="connsiteX70" fmla="*/ 460678 w 4707470"/>
              <a:gd name="connsiteY70" fmla="*/ 320100 h 978196"/>
              <a:gd name="connsiteX71" fmla="*/ 370062 w 4707470"/>
              <a:gd name="connsiteY71" fmla="*/ 302529 h 978196"/>
              <a:gd name="connsiteX72" fmla="*/ 692974 w 4707470"/>
              <a:gd name="connsiteY72" fmla="*/ 645063 h 978196"/>
              <a:gd name="connsiteX73" fmla="*/ 899891 w 4707470"/>
              <a:gd name="connsiteY73" fmla="*/ 897040 h 978196"/>
              <a:gd name="connsiteX74" fmla="*/ 958299 w 4707470"/>
              <a:gd name="connsiteY74" fmla="*/ 978196 h 978196"/>
              <a:gd name="connsiteX75" fmla="*/ 856593 w 4707470"/>
              <a:gd name="connsiteY75" fmla="*/ 978196 h 978196"/>
              <a:gd name="connsiteX76" fmla="*/ 745097 w 4707470"/>
              <a:gd name="connsiteY76" fmla="*/ 814331 h 978196"/>
              <a:gd name="connsiteX77" fmla="*/ 291682 w 4707470"/>
              <a:gd name="connsiteY77" fmla="*/ 357455 h 978196"/>
              <a:gd name="connsiteX78" fmla="*/ 192689 w 4707470"/>
              <a:gd name="connsiteY78" fmla="*/ 294672 h 978196"/>
              <a:gd name="connsiteX79" fmla="*/ 556080 w 4707470"/>
              <a:gd name="connsiteY79" fmla="*/ 783560 h 978196"/>
              <a:gd name="connsiteX80" fmla="*/ 645779 w 4707470"/>
              <a:gd name="connsiteY80" fmla="*/ 904799 h 978196"/>
              <a:gd name="connsiteX81" fmla="*/ 703943 w 4707470"/>
              <a:gd name="connsiteY81" fmla="*/ 978196 h 978196"/>
              <a:gd name="connsiteX82" fmla="*/ 621039 w 4707470"/>
              <a:gd name="connsiteY82" fmla="*/ 978196 h 978196"/>
              <a:gd name="connsiteX83" fmla="*/ 430820 w 4707470"/>
              <a:gd name="connsiteY83" fmla="*/ 725635 h 978196"/>
              <a:gd name="connsiteX84" fmla="*/ 116693 w 4707470"/>
              <a:gd name="connsiteY84" fmla="*/ 361863 h 978196"/>
              <a:gd name="connsiteX85" fmla="*/ 50540 w 4707470"/>
              <a:gd name="connsiteY85" fmla="*/ 310444 h 978196"/>
              <a:gd name="connsiteX86" fmla="*/ 0 w 4707470"/>
              <a:gd name="connsiteY86" fmla="*/ 281606 h 978196"/>
              <a:gd name="connsiteX87" fmla="*/ 0 w 4707470"/>
              <a:gd name="connsiteY87" fmla="*/ 27934 h 978196"/>
              <a:gd name="connsiteX88" fmla="*/ 404992 w 4707470"/>
              <a:gd name="connsiteY88" fmla="*/ 222649 h 978196"/>
              <a:gd name="connsiteX89" fmla="*/ 515732 w 4707470"/>
              <a:gd name="connsiteY89" fmla="*/ 243759 h 978196"/>
              <a:gd name="connsiteX90" fmla="*/ 660613 w 4707470"/>
              <a:gd name="connsiteY90" fmla="*/ 222758 h 978196"/>
              <a:gd name="connsiteX91" fmla="*/ 820261 w 4707470"/>
              <a:gd name="connsiteY91" fmla="*/ 226406 h 978196"/>
              <a:gd name="connsiteX92" fmla="*/ 1982193 w 4707470"/>
              <a:gd name="connsiteY92" fmla="*/ 65102 h 978196"/>
              <a:gd name="connsiteX93" fmla="*/ 2444158 w 4707470"/>
              <a:gd name="connsiteY93" fmla="*/ 387 h 9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707470" h="978196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tx1">
              <a:alpha val="5303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BAD4AF0-64CE-5C0E-5440-00F8FC6B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012497" y="1"/>
            <a:ext cx="3179502" cy="2726160"/>
          </a:xfrm>
          <a:custGeom>
            <a:avLst/>
            <a:gdLst>
              <a:gd name="connsiteX0" fmla="*/ 3179502 w 3179502"/>
              <a:gd name="connsiteY0" fmla="*/ 2726160 h 2726160"/>
              <a:gd name="connsiteX1" fmla="*/ 0 w 3179502"/>
              <a:gd name="connsiteY1" fmla="*/ 2726160 h 2726160"/>
              <a:gd name="connsiteX2" fmla="*/ 0 w 3179502"/>
              <a:gd name="connsiteY2" fmla="*/ 0 h 2726160"/>
              <a:gd name="connsiteX3" fmla="*/ 129375 w 3179502"/>
              <a:gd name="connsiteY3" fmla="*/ 158091 h 2726160"/>
              <a:gd name="connsiteX4" fmla="*/ 274052 w 3179502"/>
              <a:gd name="connsiteY4" fmla="*/ 461243 h 2726160"/>
              <a:gd name="connsiteX5" fmla="*/ 676050 w 3179502"/>
              <a:gd name="connsiteY5" fmla="*/ 1070337 h 2726160"/>
              <a:gd name="connsiteX6" fmla="*/ 1232482 w 3179502"/>
              <a:gd name="connsiteY6" fmla="*/ 1409578 h 2726160"/>
              <a:gd name="connsiteX7" fmla="*/ 1759030 w 3179502"/>
              <a:gd name="connsiteY7" fmla="*/ 1583520 h 2726160"/>
              <a:gd name="connsiteX8" fmla="*/ 3147865 w 3179502"/>
              <a:gd name="connsiteY8" fmla="*/ 2609783 h 27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9502" h="2726160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3D91060-B9BF-0FA6-BD7C-AF8E38E919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029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CD020E-88CF-303D-F947-8EE980AC8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0B88804-97CC-BE78-8D40-672973E4CD32}"/>
                </a:ext>
              </a:extLst>
            </p:cNvPr>
            <p:cNvSpPr/>
            <p:nvPr userDrawn="1"/>
          </p:nvSpPr>
          <p:spPr>
            <a:xfrm>
              <a:off x="1" y="1"/>
              <a:ext cx="3097831" cy="2532431"/>
            </a:xfrm>
            <a:custGeom>
              <a:avLst/>
              <a:gdLst>
                <a:gd name="connsiteX0" fmla="*/ 177065 w 3097831"/>
                <a:gd name="connsiteY0" fmla="*/ 2339513 h 2532431"/>
                <a:gd name="connsiteX1" fmla="*/ 254598 w 3097831"/>
                <a:gd name="connsiteY1" fmla="*/ 2356846 h 2532431"/>
                <a:gd name="connsiteX2" fmla="*/ 184928 w 3097831"/>
                <a:gd name="connsiteY2" fmla="*/ 2423626 h 2532431"/>
                <a:gd name="connsiteX3" fmla="*/ 5587 w 3097831"/>
                <a:gd name="connsiteY3" fmla="*/ 2530140 h 2532431"/>
                <a:gd name="connsiteX4" fmla="*/ 0 w 3097831"/>
                <a:gd name="connsiteY4" fmla="*/ 2532431 h 2532431"/>
                <a:gd name="connsiteX5" fmla="*/ 0 w 3097831"/>
                <a:gd name="connsiteY5" fmla="*/ 2381588 h 2532431"/>
                <a:gd name="connsiteX6" fmla="*/ 23582 w 3097831"/>
                <a:gd name="connsiteY6" fmla="*/ 2378908 h 2532431"/>
                <a:gd name="connsiteX7" fmla="*/ 177065 w 3097831"/>
                <a:gd name="connsiteY7" fmla="*/ 2339513 h 2532431"/>
                <a:gd name="connsiteX8" fmla="*/ 515105 w 3097831"/>
                <a:gd name="connsiteY8" fmla="*/ 2041082 h 2532431"/>
                <a:gd name="connsiteX9" fmla="*/ 544953 w 3097831"/>
                <a:gd name="connsiteY9" fmla="*/ 2044795 h 2532431"/>
                <a:gd name="connsiteX10" fmla="*/ 554530 w 3097831"/>
                <a:gd name="connsiteY10" fmla="*/ 2065819 h 2532431"/>
                <a:gd name="connsiteX11" fmla="*/ 466801 w 3097831"/>
                <a:gd name="connsiteY11" fmla="*/ 2136482 h 2532431"/>
                <a:gd name="connsiteX12" fmla="*/ 80640 w 3097831"/>
                <a:gd name="connsiteY12" fmla="*/ 2269208 h 2532431"/>
                <a:gd name="connsiteX13" fmla="*/ 4467 w 3097831"/>
                <a:gd name="connsiteY13" fmla="*/ 2284674 h 2532431"/>
                <a:gd name="connsiteX14" fmla="*/ 0 w 3097831"/>
                <a:gd name="connsiteY14" fmla="*/ 2284999 h 2532431"/>
                <a:gd name="connsiteX15" fmla="*/ 0 w 3097831"/>
                <a:gd name="connsiteY15" fmla="*/ 2070368 h 2532431"/>
                <a:gd name="connsiteX16" fmla="*/ 122464 w 3097831"/>
                <a:gd name="connsiteY16" fmla="*/ 2093200 h 2532431"/>
                <a:gd name="connsiteX17" fmla="*/ 488631 w 3097831"/>
                <a:gd name="connsiteY17" fmla="*/ 2043490 h 2532431"/>
                <a:gd name="connsiteX18" fmla="*/ 515105 w 3097831"/>
                <a:gd name="connsiteY18" fmla="*/ 2041082 h 2532431"/>
                <a:gd name="connsiteX19" fmla="*/ 0 w 3097831"/>
                <a:gd name="connsiteY19" fmla="*/ 1575747 h 2532431"/>
                <a:gd name="connsiteX20" fmla="*/ 30326 w 3097831"/>
                <a:gd name="connsiteY20" fmla="*/ 1578492 h 2532431"/>
                <a:gd name="connsiteX21" fmla="*/ 134013 w 3097831"/>
                <a:gd name="connsiteY21" fmla="*/ 1600874 h 2532431"/>
                <a:gd name="connsiteX22" fmla="*/ 546960 w 3097831"/>
                <a:gd name="connsiteY22" fmla="*/ 1673430 h 2532431"/>
                <a:gd name="connsiteX23" fmla="*/ 902901 w 3097831"/>
                <a:gd name="connsiteY23" fmla="*/ 1616488 h 2532431"/>
                <a:gd name="connsiteX24" fmla="*/ 981963 w 3097831"/>
                <a:gd name="connsiteY24" fmla="*/ 1600906 h 2532431"/>
                <a:gd name="connsiteX25" fmla="*/ 980602 w 3097831"/>
                <a:gd name="connsiteY25" fmla="*/ 1637984 h 2532431"/>
                <a:gd name="connsiteX26" fmla="*/ 951630 w 3097831"/>
                <a:gd name="connsiteY26" fmla="*/ 1670341 h 2532431"/>
                <a:gd name="connsiteX27" fmla="*/ 428358 w 3097831"/>
                <a:gd name="connsiteY27" fmla="*/ 1896744 h 2532431"/>
                <a:gd name="connsiteX28" fmla="*/ 62362 w 3097831"/>
                <a:gd name="connsiteY28" fmla="*/ 1844923 h 2532431"/>
                <a:gd name="connsiteX29" fmla="*/ 0 w 3097831"/>
                <a:gd name="connsiteY29" fmla="*/ 1817067 h 2532431"/>
                <a:gd name="connsiteX30" fmla="*/ 2392663 w 3097831"/>
                <a:gd name="connsiteY30" fmla="*/ 0 h 2532431"/>
                <a:gd name="connsiteX31" fmla="*/ 2887521 w 3097831"/>
                <a:gd name="connsiteY31" fmla="*/ 0 h 2532431"/>
                <a:gd name="connsiteX32" fmla="*/ 2970795 w 3097831"/>
                <a:gd name="connsiteY32" fmla="*/ 34444 h 2532431"/>
                <a:gd name="connsiteX33" fmla="*/ 3097831 w 3097831"/>
                <a:gd name="connsiteY33" fmla="*/ 71279 h 2532431"/>
                <a:gd name="connsiteX34" fmla="*/ 2863239 w 3097831"/>
                <a:gd name="connsiteY34" fmla="*/ 172683 h 2532431"/>
                <a:gd name="connsiteX35" fmla="*/ 2407524 w 3097831"/>
                <a:gd name="connsiteY35" fmla="*/ 16854 h 2532431"/>
                <a:gd name="connsiteX36" fmla="*/ 605964 w 3097831"/>
                <a:gd name="connsiteY36" fmla="*/ 0 h 2532431"/>
                <a:gd name="connsiteX37" fmla="*/ 747628 w 3097831"/>
                <a:gd name="connsiteY37" fmla="*/ 0 h 2532431"/>
                <a:gd name="connsiteX38" fmla="*/ 724307 w 3097831"/>
                <a:gd name="connsiteY38" fmla="*/ 81673 h 2532431"/>
                <a:gd name="connsiteX39" fmla="*/ 692486 w 3097831"/>
                <a:gd name="connsiteY39" fmla="*/ 210269 h 2532431"/>
                <a:gd name="connsiteX40" fmla="*/ 526415 w 3097831"/>
                <a:gd name="connsiteY40" fmla="*/ 804384 h 2532431"/>
                <a:gd name="connsiteX41" fmla="*/ 536624 w 3097831"/>
                <a:gd name="connsiteY41" fmla="*/ 827931 h 2532431"/>
                <a:gd name="connsiteX42" fmla="*/ 641647 w 3097831"/>
                <a:gd name="connsiteY42" fmla="*/ 769841 h 2532431"/>
                <a:gd name="connsiteX43" fmla="*/ 943988 w 3097831"/>
                <a:gd name="connsiteY43" fmla="*/ 325957 h 2532431"/>
                <a:gd name="connsiteX44" fmla="*/ 983823 w 3097831"/>
                <a:gd name="connsiteY44" fmla="*/ 130441 h 2532431"/>
                <a:gd name="connsiteX45" fmla="*/ 1018176 w 3097831"/>
                <a:gd name="connsiteY45" fmla="*/ 0 h 2532431"/>
                <a:gd name="connsiteX46" fmla="*/ 1245150 w 3097831"/>
                <a:gd name="connsiteY46" fmla="*/ 0 h 2532431"/>
                <a:gd name="connsiteX47" fmla="*/ 1215445 w 3097831"/>
                <a:gd name="connsiteY47" fmla="*/ 85044 h 2532431"/>
                <a:gd name="connsiteX48" fmla="*/ 1037154 w 3097831"/>
                <a:gd name="connsiteY48" fmla="*/ 517590 h 2532431"/>
                <a:gd name="connsiteX49" fmla="*/ 1405473 w 3097831"/>
                <a:gd name="connsiteY49" fmla="*/ 180067 h 2532431"/>
                <a:gd name="connsiteX50" fmla="*/ 1485372 w 3097831"/>
                <a:gd name="connsiteY50" fmla="*/ 2313 h 2532431"/>
                <a:gd name="connsiteX51" fmla="*/ 1486481 w 3097831"/>
                <a:gd name="connsiteY51" fmla="*/ 0 h 2532431"/>
                <a:gd name="connsiteX52" fmla="*/ 1767143 w 3097831"/>
                <a:gd name="connsiteY52" fmla="*/ 0 h 2532431"/>
                <a:gd name="connsiteX53" fmla="*/ 1720915 w 3097831"/>
                <a:gd name="connsiteY53" fmla="*/ 86701 h 2532431"/>
                <a:gd name="connsiteX54" fmla="*/ 1659572 w 3097831"/>
                <a:gd name="connsiteY54" fmla="*/ 177506 h 2532431"/>
                <a:gd name="connsiteX55" fmla="*/ 1944334 w 3097831"/>
                <a:gd name="connsiteY55" fmla="*/ 44335 h 2532431"/>
                <a:gd name="connsiteX56" fmla="*/ 1997754 w 3097831"/>
                <a:gd name="connsiteY56" fmla="*/ 0 h 2532431"/>
                <a:gd name="connsiteX57" fmla="*/ 2262240 w 3097831"/>
                <a:gd name="connsiteY57" fmla="*/ 0 h 2532431"/>
                <a:gd name="connsiteX58" fmla="*/ 2121733 w 3097831"/>
                <a:gd name="connsiteY58" fmla="*/ 60384 h 2532431"/>
                <a:gd name="connsiteX59" fmla="*/ 1880826 w 3097831"/>
                <a:gd name="connsiteY59" fmla="*/ 163915 h 2532431"/>
                <a:gd name="connsiteX60" fmla="*/ 2245700 w 3097831"/>
                <a:gd name="connsiteY60" fmla="*/ 343440 h 2532431"/>
                <a:gd name="connsiteX61" fmla="*/ 2434618 w 3097831"/>
                <a:gd name="connsiteY61" fmla="*/ 387079 h 2532431"/>
                <a:gd name="connsiteX62" fmla="*/ 2512614 w 3097831"/>
                <a:gd name="connsiteY62" fmla="*/ 411781 h 2532431"/>
                <a:gd name="connsiteX63" fmla="*/ 2208593 w 3097831"/>
                <a:gd name="connsiteY63" fmla="*/ 529585 h 2532431"/>
                <a:gd name="connsiteX64" fmla="*/ 1625861 w 3097831"/>
                <a:gd name="connsiteY64" fmla="*/ 279117 h 2532431"/>
                <a:gd name="connsiteX65" fmla="*/ 1249141 w 3097831"/>
                <a:gd name="connsiteY65" fmla="*/ 487887 h 2532431"/>
                <a:gd name="connsiteX66" fmla="*/ 1489817 w 3097831"/>
                <a:gd name="connsiteY66" fmla="*/ 543171 h 2532431"/>
                <a:gd name="connsiteX67" fmla="*/ 2017586 w 3097831"/>
                <a:gd name="connsiteY67" fmla="*/ 654434 h 2532431"/>
                <a:gd name="connsiteX68" fmla="*/ 2090269 w 3097831"/>
                <a:gd name="connsiteY68" fmla="*/ 689617 h 2532431"/>
                <a:gd name="connsiteX69" fmla="*/ 1865658 w 3097831"/>
                <a:gd name="connsiteY69" fmla="*/ 783850 h 2532431"/>
                <a:gd name="connsiteX70" fmla="*/ 1168690 w 3097831"/>
                <a:gd name="connsiteY70" fmla="*/ 673999 h 2532431"/>
                <a:gd name="connsiteX71" fmla="*/ 1097817 w 3097831"/>
                <a:gd name="connsiteY71" fmla="*/ 643444 h 2532431"/>
                <a:gd name="connsiteX72" fmla="*/ 990410 w 3097831"/>
                <a:gd name="connsiteY72" fmla="*/ 638134 h 2532431"/>
                <a:gd name="connsiteX73" fmla="*/ 736992 w 3097831"/>
                <a:gd name="connsiteY73" fmla="*/ 786910 h 2532431"/>
                <a:gd name="connsiteX74" fmla="*/ 992677 w 3097831"/>
                <a:gd name="connsiteY74" fmla="*/ 823042 h 2532431"/>
                <a:gd name="connsiteX75" fmla="*/ 1650715 w 3097831"/>
                <a:gd name="connsiteY75" fmla="*/ 884022 h 2532431"/>
                <a:gd name="connsiteX76" fmla="*/ 1721679 w 3097831"/>
                <a:gd name="connsiteY76" fmla="*/ 908500 h 2532431"/>
                <a:gd name="connsiteX77" fmla="*/ 1683851 w 3097831"/>
                <a:gd name="connsiteY77" fmla="*/ 952322 h 2532431"/>
                <a:gd name="connsiteX78" fmla="*/ 897899 w 3097831"/>
                <a:gd name="connsiteY78" fmla="*/ 1046664 h 2532431"/>
                <a:gd name="connsiteX79" fmla="*/ 509734 w 3097831"/>
                <a:gd name="connsiteY79" fmla="*/ 965536 h 2532431"/>
                <a:gd name="connsiteX80" fmla="*/ 445191 w 3097831"/>
                <a:gd name="connsiteY80" fmla="*/ 969204 h 2532431"/>
                <a:gd name="connsiteX81" fmla="*/ 133050 w 3097831"/>
                <a:gd name="connsiteY81" fmla="*/ 1206458 h 2532431"/>
                <a:gd name="connsiteX82" fmla="*/ 747077 w 3097831"/>
                <a:gd name="connsiteY82" fmla="*/ 1223721 h 2532431"/>
                <a:gd name="connsiteX83" fmla="*/ 1246838 w 3097831"/>
                <a:gd name="connsiteY83" fmla="*/ 1194561 h 2532431"/>
                <a:gd name="connsiteX84" fmla="*/ 1295481 w 3097831"/>
                <a:gd name="connsiteY84" fmla="*/ 1191416 h 2532431"/>
                <a:gd name="connsiteX85" fmla="*/ 1157573 w 3097831"/>
                <a:gd name="connsiteY85" fmla="*/ 1361213 h 2532431"/>
                <a:gd name="connsiteX86" fmla="*/ 989171 w 3097831"/>
                <a:gd name="connsiteY86" fmla="*/ 1414361 h 2532431"/>
                <a:gd name="connsiteX87" fmla="*/ 353864 w 3097831"/>
                <a:gd name="connsiteY87" fmla="*/ 1426601 h 2532431"/>
                <a:gd name="connsiteX88" fmla="*/ 48450 w 3097831"/>
                <a:gd name="connsiteY88" fmla="*/ 1385431 h 2532431"/>
                <a:gd name="connsiteX89" fmla="*/ 0 w 3097831"/>
                <a:gd name="connsiteY89" fmla="*/ 1383095 h 2532431"/>
                <a:gd name="connsiteX90" fmla="*/ 0 w 3097831"/>
                <a:gd name="connsiteY90" fmla="*/ 442797 h 2532431"/>
                <a:gd name="connsiteX91" fmla="*/ 10908 w 3097831"/>
                <a:gd name="connsiteY91" fmla="*/ 416103 h 2532431"/>
                <a:gd name="connsiteX92" fmla="*/ 176820 w 3097831"/>
                <a:gd name="connsiteY92" fmla="*/ 175170 h 2532431"/>
                <a:gd name="connsiteX93" fmla="*/ 260099 w 3097831"/>
                <a:gd name="connsiteY93" fmla="*/ 130205 h 2532431"/>
                <a:gd name="connsiteX94" fmla="*/ 260495 w 3097831"/>
                <a:gd name="connsiteY94" fmla="*/ 174096 h 2532431"/>
                <a:gd name="connsiteX95" fmla="*/ 174574 w 3097831"/>
                <a:gd name="connsiteY95" fmla="*/ 605925 h 2532431"/>
                <a:gd name="connsiteX96" fmla="*/ 85341 w 3097831"/>
                <a:gd name="connsiteY96" fmla="*/ 1060441 h 2532431"/>
                <a:gd name="connsiteX97" fmla="*/ 45643 w 3097831"/>
                <a:gd name="connsiteY97" fmla="*/ 1173905 h 2532431"/>
                <a:gd name="connsiteX98" fmla="*/ 288222 w 3097831"/>
                <a:gd name="connsiteY98" fmla="*/ 862194 h 2532431"/>
                <a:gd name="connsiteX99" fmla="*/ 370923 w 3097831"/>
                <a:gd name="connsiteY99" fmla="*/ 437965 h 2532431"/>
                <a:gd name="connsiteX100" fmla="*/ 600507 w 3097831"/>
                <a:gd name="connsiteY100" fmla="*/ 5216 h 2532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3097831" h="25324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7FB28C4-D7BE-9D2F-25D0-06D2480EA06A}"/>
                </a:ext>
              </a:extLst>
            </p:cNvPr>
            <p:cNvSpPr/>
            <p:nvPr userDrawn="1"/>
          </p:nvSpPr>
          <p:spPr>
            <a:xfrm>
              <a:off x="9164166" y="2461367"/>
              <a:ext cx="3027835" cy="4339045"/>
            </a:xfrm>
            <a:custGeom>
              <a:avLst/>
              <a:gdLst>
                <a:gd name="connsiteX0" fmla="*/ 3027835 w 3027835"/>
                <a:gd name="connsiteY0" fmla="*/ 1577904 h 4339045"/>
                <a:gd name="connsiteX1" fmla="*/ 3027835 w 3027835"/>
                <a:gd name="connsiteY1" fmla="*/ 1756157 h 4339045"/>
                <a:gd name="connsiteX2" fmla="*/ 2987665 w 3027835"/>
                <a:gd name="connsiteY2" fmla="*/ 1796827 h 4339045"/>
                <a:gd name="connsiteX3" fmla="*/ 2823016 w 3027835"/>
                <a:gd name="connsiteY3" fmla="*/ 2308034 h 4339045"/>
                <a:gd name="connsiteX4" fmla="*/ 2840027 w 3027835"/>
                <a:gd name="connsiteY4" fmla="*/ 2506841 h 4339045"/>
                <a:gd name="connsiteX5" fmla="*/ 2810869 w 3027835"/>
                <a:gd name="connsiteY5" fmla="*/ 2812303 h 4339045"/>
                <a:gd name="connsiteX6" fmla="*/ 2677151 w 3027835"/>
                <a:gd name="connsiteY6" fmla="*/ 3079052 h 4339045"/>
                <a:gd name="connsiteX7" fmla="*/ 2603769 w 3027835"/>
                <a:gd name="connsiteY7" fmla="*/ 3161057 h 4339045"/>
                <a:gd name="connsiteX8" fmla="*/ 2588720 w 3027835"/>
                <a:gd name="connsiteY8" fmla="*/ 3089875 h 4339045"/>
                <a:gd name="connsiteX9" fmla="*/ 2622934 w 3027835"/>
                <a:gd name="connsiteY9" fmla="*/ 2771189 h 4339045"/>
                <a:gd name="connsiteX10" fmla="*/ 2679515 w 3027835"/>
                <a:gd name="connsiteY10" fmla="*/ 2150521 h 4339045"/>
                <a:gd name="connsiteX11" fmla="*/ 2421531 w 3027835"/>
                <a:gd name="connsiteY11" fmla="*/ 2578333 h 4339045"/>
                <a:gd name="connsiteX12" fmla="*/ 2353181 w 3027835"/>
                <a:gd name="connsiteY12" fmla="*/ 2957894 h 4339045"/>
                <a:gd name="connsiteX13" fmla="*/ 2109552 w 3027835"/>
                <a:gd name="connsiteY13" fmla="*/ 3428433 h 4339045"/>
                <a:gd name="connsiteX14" fmla="*/ 1994623 w 3027835"/>
                <a:gd name="connsiteY14" fmla="*/ 3492617 h 4339045"/>
                <a:gd name="connsiteX15" fmla="*/ 2178503 w 3027835"/>
                <a:gd name="connsiteY15" fmla="*/ 2652563 h 4339045"/>
                <a:gd name="connsiteX16" fmla="*/ 1824147 w 3027835"/>
                <a:gd name="connsiteY16" fmla="*/ 3136598 h 4339045"/>
                <a:gd name="connsiteX17" fmla="*/ 1658324 w 3027835"/>
                <a:gd name="connsiteY17" fmla="*/ 3673617 h 4339045"/>
                <a:gd name="connsiteX18" fmla="*/ 1554071 w 3027835"/>
                <a:gd name="connsiteY18" fmla="*/ 3767662 h 4339045"/>
                <a:gd name="connsiteX19" fmla="*/ 1578226 w 3027835"/>
                <a:gd name="connsiteY19" fmla="*/ 3453444 h 4339045"/>
                <a:gd name="connsiteX20" fmla="*/ 1610923 w 3027835"/>
                <a:gd name="connsiteY20" fmla="*/ 3126446 h 4339045"/>
                <a:gd name="connsiteX21" fmla="*/ 1536984 w 3027835"/>
                <a:gd name="connsiteY21" fmla="*/ 3193645 h 4339045"/>
                <a:gd name="connsiteX22" fmla="*/ 1400754 w 3027835"/>
                <a:gd name="connsiteY22" fmla="*/ 3407314 h 4339045"/>
                <a:gd name="connsiteX23" fmla="*/ 1379062 w 3027835"/>
                <a:gd name="connsiteY23" fmla="*/ 3538306 h 4339045"/>
                <a:gd name="connsiteX24" fmla="*/ 1121611 w 3027835"/>
                <a:gd name="connsiteY24" fmla="*/ 3964817 h 4339045"/>
                <a:gd name="connsiteX25" fmla="*/ 1086825 w 3027835"/>
                <a:gd name="connsiteY25" fmla="*/ 3960854 h 4339045"/>
                <a:gd name="connsiteX26" fmla="*/ 1151742 w 3027835"/>
                <a:gd name="connsiteY26" fmla="*/ 3735862 h 4339045"/>
                <a:gd name="connsiteX27" fmla="*/ 1198823 w 3027835"/>
                <a:gd name="connsiteY27" fmla="*/ 3461351 h 4339045"/>
                <a:gd name="connsiteX28" fmla="*/ 1036110 w 3027835"/>
                <a:gd name="connsiteY28" fmla="*/ 3607292 h 4339045"/>
                <a:gd name="connsiteX29" fmla="*/ 835057 w 3027835"/>
                <a:gd name="connsiteY29" fmla="*/ 3891895 h 4339045"/>
                <a:gd name="connsiteX30" fmla="*/ 643745 w 3027835"/>
                <a:gd name="connsiteY30" fmla="*/ 4154015 h 4339045"/>
                <a:gd name="connsiteX31" fmla="*/ 645644 w 3027835"/>
                <a:gd name="connsiteY31" fmla="*/ 3839533 h 4339045"/>
                <a:gd name="connsiteX32" fmla="*/ 369474 w 3027835"/>
                <a:gd name="connsiteY32" fmla="*/ 4094353 h 4339045"/>
                <a:gd name="connsiteX33" fmla="*/ 131407 w 3027835"/>
                <a:gd name="connsiteY33" fmla="*/ 4309419 h 4339045"/>
                <a:gd name="connsiteX34" fmla="*/ 0 w 3027835"/>
                <a:gd name="connsiteY34" fmla="*/ 4275538 h 4339045"/>
                <a:gd name="connsiteX35" fmla="*/ 220770 w 3027835"/>
                <a:gd name="connsiteY35" fmla="*/ 3976206 h 4339045"/>
                <a:gd name="connsiteX36" fmla="*/ 552175 w 3027835"/>
                <a:gd name="connsiteY36" fmla="*/ 3763240 h 4339045"/>
                <a:gd name="connsiteX37" fmla="*/ 799546 w 3027835"/>
                <a:gd name="connsiteY37" fmla="*/ 3672723 h 4339045"/>
                <a:gd name="connsiteX38" fmla="*/ 929004 w 3027835"/>
                <a:gd name="connsiteY38" fmla="*/ 3587034 h 4339045"/>
                <a:gd name="connsiteX39" fmla="*/ 467968 w 3027835"/>
                <a:gd name="connsiteY39" fmla="*/ 3466793 h 4339045"/>
                <a:gd name="connsiteX40" fmla="*/ 1175697 w 3027835"/>
                <a:gd name="connsiteY40" fmla="*/ 3394819 h 4339045"/>
                <a:gd name="connsiteX41" fmla="*/ 1357224 w 3027835"/>
                <a:gd name="connsiteY41" fmla="*/ 3239412 h 4339045"/>
                <a:gd name="connsiteX42" fmla="*/ 828818 w 3027835"/>
                <a:gd name="connsiteY42" fmla="*/ 3160711 h 4339045"/>
                <a:gd name="connsiteX43" fmla="*/ 1025214 w 3027835"/>
                <a:gd name="connsiteY43" fmla="*/ 2997175 h 4339045"/>
                <a:gd name="connsiteX44" fmla="*/ 1571266 w 3027835"/>
                <a:gd name="connsiteY44" fmla="*/ 3058777 h 4339045"/>
                <a:gd name="connsiteX45" fmla="*/ 1970097 w 3027835"/>
                <a:gd name="connsiteY45" fmla="*/ 2728096 h 4339045"/>
                <a:gd name="connsiteX46" fmla="*/ 1569373 w 3027835"/>
                <a:gd name="connsiteY46" fmla="*/ 2658942 h 4339045"/>
                <a:gd name="connsiteX47" fmla="*/ 1375822 w 3027835"/>
                <a:gd name="connsiteY47" fmla="*/ 2670442 h 4339045"/>
                <a:gd name="connsiteX48" fmla="*/ 1294025 w 3027835"/>
                <a:gd name="connsiteY48" fmla="*/ 2668776 h 4339045"/>
                <a:gd name="connsiteX49" fmla="*/ 1552392 w 3027835"/>
                <a:gd name="connsiteY49" fmla="*/ 2469896 h 4339045"/>
                <a:gd name="connsiteX50" fmla="*/ 2182140 w 3027835"/>
                <a:gd name="connsiteY50" fmla="*/ 2545568 h 4339045"/>
                <a:gd name="connsiteX51" fmla="*/ 2484550 w 3027835"/>
                <a:gd name="connsiteY51" fmla="*/ 2238892 h 4339045"/>
                <a:gd name="connsiteX52" fmla="*/ 2238060 w 3027835"/>
                <a:gd name="connsiteY52" fmla="*/ 2253839 h 4339045"/>
                <a:gd name="connsiteX53" fmla="*/ 1700354 w 3027835"/>
                <a:gd name="connsiteY53" fmla="*/ 2296180 h 4339045"/>
                <a:gd name="connsiteX54" fmla="*/ 1620694 w 3027835"/>
                <a:gd name="connsiteY54" fmla="*/ 2282960 h 4339045"/>
                <a:gd name="connsiteX55" fmla="*/ 1809541 w 3027835"/>
                <a:gd name="connsiteY55" fmla="*/ 2129120 h 4339045"/>
                <a:gd name="connsiteX56" fmla="*/ 2509155 w 3027835"/>
                <a:gd name="connsiteY56" fmla="*/ 2037634 h 4339045"/>
                <a:gd name="connsiteX57" fmla="*/ 2585773 w 3027835"/>
                <a:gd name="connsiteY57" fmla="*/ 2046926 h 4339045"/>
                <a:gd name="connsiteX58" fmla="*/ 2690306 w 3027835"/>
                <a:gd name="connsiteY58" fmla="*/ 2021682 h 4339045"/>
                <a:gd name="connsiteX59" fmla="*/ 2891381 w 3027835"/>
                <a:gd name="connsiteY59" fmla="*/ 1807385 h 4339045"/>
                <a:gd name="connsiteX60" fmla="*/ 2635902 w 3027835"/>
                <a:gd name="connsiteY60" fmla="*/ 1844944 h 4339045"/>
                <a:gd name="connsiteX61" fmla="*/ 1987437 w 3027835"/>
                <a:gd name="connsiteY61" fmla="*/ 1972315 h 4339045"/>
                <a:gd name="connsiteX62" fmla="*/ 1912448 w 3027835"/>
                <a:gd name="connsiteY62" fmla="*/ 1968878 h 4339045"/>
                <a:gd name="connsiteX63" fmla="*/ 1936357 w 3027835"/>
                <a:gd name="connsiteY63" fmla="*/ 1916156 h 4339045"/>
                <a:gd name="connsiteX64" fmla="*/ 2663656 w 3027835"/>
                <a:gd name="connsiteY64" fmla="*/ 1603657 h 4339045"/>
                <a:gd name="connsiteX65" fmla="*/ 2961282 w 3027835"/>
                <a:gd name="connsiteY65" fmla="*/ 1590878 h 4339045"/>
                <a:gd name="connsiteX66" fmla="*/ 3027835 w 3027835"/>
                <a:gd name="connsiteY66" fmla="*/ 1091533 h 4339045"/>
                <a:gd name="connsiteX67" fmla="*/ 3027835 w 3027835"/>
                <a:gd name="connsiteY67" fmla="*/ 1354009 h 4339045"/>
                <a:gd name="connsiteX68" fmla="*/ 2911954 w 3027835"/>
                <a:gd name="connsiteY68" fmla="*/ 1374296 h 4339045"/>
                <a:gd name="connsiteX69" fmla="*/ 2758325 w 3027835"/>
                <a:gd name="connsiteY69" fmla="*/ 1391210 h 4339045"/>
                <a:gd name="connsiteX70" fmla="*/ 2287151 w 3027835"/>
                <a:gd name="connsiteY70" fmla="*/ 1560344 h 4339045"/>
                <a:gd name="connsiteX71" fmla="*/ 2241378 w 3027835"/>
                <a:gd name="connsiteY71" fmla="*/ 1577101 h 4339045"/>
                <a:gd name="connsiteX72" fmla="*/ 2325709 w 3027835"/>
                <a:gd name="connsiteY72" fmla="*/ 1375265 h 4339045"/>
                <a:gd name="connsiteX73" fmla="*/ 2472240 w 3027835"/>
                <a:gd name="connsiteY73" fmla="*/ 1276715 h 4339045"/>
                <a:gd name="connsiteX74" fmla="*/ 2917220 w 3027835"/>
                <a:gd name="connsiteY74" fmla="*/ 1104724 h 4339045"/>
                <a:gd name="connsiteX75" fmla="*/ 3027835 w 3027835"/>
                <a:gd name="connsiteY75" fmla="*/ 608020 h 4339045"/>
                <a:gd name="connsiteX76" fmla="*/ 3027835 w 3027835"/>
                <a:gd name="connsiteY76" fmla="*/ 871290 h 4339045"/>
                <a:gd name="connsiteX77" fmla="*/ 2823268 w 3027835"/>
                <a:gd name="connsiteY77" fmla="*/ 903289 h 4339045"/>
                <a:gd name="connsiteX78" fmla="*/ 2497904 w 3027835"/>
                <a:gd name="connsiteY78" fmla="*/ 1058451 h 4339045"/>
                <a:gd name="connsiteX79" fmla="*/ 2426464 w 3027835"/>
                <a:gd name="connsiteY79" fmla="*/ 1095730 h 4339045"/>
                <a:gd name="connsiteX80" fmla="*/ 2417297 w 3027835"/>
                <a:gd name="connsiteY80" fmla="*/ 1059778 h 4339045"/>
                <a:gd name="connsiteX81" fmla="*/ 2435949 w 3027835"/>
                <a:gd name="connsiteY81" fmla="*/ 1020554 h 4339045"/>
                <a:gd name="connsiteX82" fmla="*/ 2873962 w 3027835"/>
                <a:gd name="connsiteY82" fmla="*/ 655569 h 4339045"/>
                <a:gd name="connsiteX83" fmla="*/ 2994046 w 3027835"/>
                <a:gd name="connsiteY83" fmla="*/ 612203 h 4339045"/>
                <a:gd name="connsiteX84" fmla="*/ 3027835 w 3027835"/>
                <a:gd name="connsiteY84" fmla="*/ 249929 h 4339045"/>
                <a:gd name="connsiteX85" fmla="*/ 3027835 w 3027835"/>
                <a:gd name="connsiteY85" fmla="*/ 396832 h 4339045"/>
                <a:gd name="connsiteX86" fmla="*/ 3019187 w 3027835"/>
                <a:gd name="connsiteY86" fmla="*/ 398490 h 4339045"/>
                <a:gd name="connsiteX87" fmla="*/ 2774694 w 3027835"/>
                <a:gd name="connsiteY87" fmla="*/ 531824 h 4339045"/>
                <a:gd name="connsiteX88" fmla="*/ 2720297 w 3027835"/>
                <a:gd name="connsiteY88" fmla="*/ 546480 h 4339045"/>
                <a:gd name="connsiteX89" fmla="*/ 2705172 w 3027835"/>
                <a:gd name="connsiteY89" fmla="*/ 529016 h 4339045"/>
                <a:gd name="connsiteX90" fmla="*/ 2769368 w 3027835"/>
                <a:gd name="connsiteY90" fmla="*/ 436451 h 4339045"/>
                <a:gd name="connsiteX91" fmla="*/ 2932748 w 3027835"/>
                <a:gd name="connsiteY91" fmla="*/ 313600 h 4339045"/>
                <a:gd name="connsiteX92" fmla="*/ 3027835 w 3027835"/>
                <a:gd name="connsiteY92" fmla="*/ 0 h 4339045"/>
                <a:gd name="connsiteX93" fmla="*/ 3027835 w 3027835"/>
                <a:gd name="connsiteY93" fmla="*/ 137269 h 4339045"/>
                <a:gd name="connsiteX94" fmla="*/ 2989957 w 3027835"/>
                <a:gd name="connsiteY94" fmla="*/ 159851 h 4339045"/>
                <a:gd name="connsiteX95" fmla="*/ 2910686 w 3027835"/>
                <a:gd name="connsiteY95" fmla="*/ 165123 h 4339045"/>
                <a:gd name="connsiteX96" fmla="*/ 2958656 w 3027835"/>
                <a:gd name="connsiteY96" fmla="*/ 81384 h 4339045"/>
                <a:gd name="connsiteX97" fmla="*/ 3027271 w 3027835"/>
                <a:gd name="connsiteY97" fmla="*/ 554 h 4339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027835" h="433904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tx2">
                <a:alpha val="10000"/>
              </a:schemeClr>
            </a:solidFill>
            <a:ln w="34059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75BC41E0-D44A-D8E0-DC48-F6520F28F7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3364992" cy="3904488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2000"/>
            </a:lvl1pPr>
            <a:lvl2pPr marL="685800" indent="-457200">
              <a:spcBef>
                <a:spcPts val="1000"/>
              </a:spcBef>
              <a:buFont typeface="+mj-lt"/>
              <a:buAutoNum type="alphaLcPeriod"/>
              <a:defRPr sz="2000"/>
            </a:lvl2pPr>
            <a:lvl3pPr marL="914400" indent="-457200">
              <a:spcBef>
                <a:spcPts val="1000"/>
              </a:spcBef>
              <a:buFont typeface="+mj-lt"/>
              <a:buAutoNum type="arabicParenR"/>
              <a:defRPr sz="2000"/>
            </a:lvl3pPr>
            <a:lvl4pPr marL="1143000" indent="-457200">
              <a:spcBef>
                <a:spcPts val="1000"/>
              </a:spcBef>
              <a:buFont typeface="+mj-lt"/>
              <a:buAutoNum type="alphaLcParenR"/>
              <a:defRPr sz="2000"/>
            </a:lvl4pPr>
            <a:lvl5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25E9E434-8C66-15D8-D6B1-5DBED995F9B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43451" y="2039112"/>
            <a:ext cx="6537960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BFE17F0-931A-B121-FFD2-AF3DBB5D6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847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072129" y="3184875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914400" y="914400"/>
            <a:ext cx="7534656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2A01A65B-D54F-AD53-7320-5D272BEC11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399" y="2039111"/>
            <a:ext cx="5650992" cy="39044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24DBE4-044A-67D8-93C0-EB245AFBB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3125" y="-20757"/>
            <a:ext cx="4589511" cy="6555026"/>
          </a:xfrm>
          <a:custGeom>
            <a:avLst/>
            <a:gdLst>
              <a:gd name="connsiteX0" fmla="*/ 0 w 4573588"/>
              <a:gd name="connsiteY0" fmla="*/ 3278407 h 6556813"/>
              <a:gd name="connsiteX1" fmla="*/ 2286794 w 4573588"/>
              <a:gd name="connsiteY1" fmla="*/ 0 h 6556813"/>
              <a:gd name="connsiteX2" fmla="*/ 4573588 w 4573588"/>
              <a:gd name="connsiteY2" fmla="*/ 3278407 h 6556813"/>
              <a:gd name="connsiteX3" fmla="*/ 2286794 w 4573588"/>
              <a:gd name="connsiteY3" fmla="*/ 6556814 h 6556813"/>
              <a:gd name="connsiteX4" fmla="*/ 0 w 4573588"/>
              <a:gd name="connsiteY4" fmla="*/ 3278407 h 6556813"/>
              <a:gd name="connsiteX0" fmla="*/ 3943 w 4577531"/>
              <a:gd name="connsiteY0" fmla="*/ 3278407 h 6556814"/>
              <a:gd name="connsiteX1" fmla="*/ 1909737 w 4577531"/>
              <a:gd name="connsiteY1" fmla="*/ 0 h 6556814"/>
              <a:gd name="connsiteX2" fmla="*/ 4577531 w 4577531"/>
              <a:gd name="connsiteY2" fmla="*/ 3278407 h 6556814"/>
              <a:gd name="connsiteX3" fmla="*/ 2290737 w 4577531"/>
              <a:gd name="connsiteY3" fmla="*/ 6556814 h 6556814"/>
              <a:gd name="connsiteX4" fmla="*/ 3943 w 4577531"/>
              <a:gd name="connsiteY4" fmla="*/ 3278407 h 6556814"/>
              <a:gd name="connsiteX0" fmla="*/ 2372 w 4749832"/>
              <a:gd name="connsiteY0" fmla="*/ 3670402 h 6948809"/>
              <a:gd name="connsiteX1" fmla="*/ 1908166 w 4749832"/>
              <a:gd name="connsiteY1" fmla="*/ 391995 h 6948809"/>
              <a:gd name="connsiteX2" fmla="*/ 4460073 w 4749832"/>
              <a:gd name="connsiteY2" fmla="*/ 424182 h 6948809"/>
              <a:gd name="connsiteX3" fmla="*/ 4575960 w 4749832"/>
              <a:gd name="connsiteY3" fmla="*/ 3670402 h 6948809"/>
              <a:gd name="connsiteX4" fmla="*/ 2289166 w 4749832"/>
              <a:gd name="connsiteY4" fmla="*/ 6948809 h 6948809"/>
              <a:gd name="connsiteX5" fmla="*/ 2372 w 4749832"/>
              <a:gd name="connsiteY5" fmla="*/ 3670402 h 6948809"/>
              <a:gd name="connsiteX0" fmla="*/ 2372 w 4749832"/>
              <a:gd name="connsiteY0" fmla="*/ 3515592 h 6793999"/>
              <a:gd name="connsiteX1" fmla="*/ 1908166 w 4749832"/>
              <a:gd name="connsiteY1" fmla="*/ 237185 h 6793999"/>
              <a:gd name="connsiteX2" fmla="*/ 4460073 w 4749832"/>
              <a:gd name="connsiteY2" fmla="*/ 269372 h 6793999"/>
              <a:gd name="connsiteX3" fmla="*/ 4575960 w 4749832"/>
              <a:gd name="connsiteY3" fmla="*/ 3515592 h 6793999"/>
              <a:gd name="connsiteX4" fmla="*/ 2289166 w 4749832"/>
              <a:gd name="connsiteY4" fmla="*/ 6793999 h 6793999"/>
              <a:gd name="connsiteX5" fmla="*/ 2372 w 4749832"/>
              <a:gd name="connsiteY5" fmla="*/ 3515592 h 679399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3695 w 4751155"/>
              <a:gd name="connsiteY0" fmla="*/ 3278452 h 6556859"/>
              <a:gd name="connsiteX1" fmla="*/ 1909489 w 4751155"/>
              <a:gd name="connsiteY1" fmla="*/ 45 h 6556859"/>
              <a:gd name="connsiteX2" fmla="*/ 4461396 w 4751155"/>
              <a:gd name="connsiteY2" fmla="*/ 32232 h 6556859"/>
              <a:gd name="connsiteX3" fmla="*/ 4577283 w 4751155"/>
              <a:gd name="connsiteY3" fmla="*/ 3278452 h 6556859"/>
              <a:gd name="connsiteX4" fmla="*/ 2290489 w 4751155"/>
              <a:gd name="connsiteY4" fmla="*/ 6556859 h 6556859"/>
              <a:gd name="connsiteX5" fmla="*/ 3695 w 4751155"/>
              <a:gd name="connsiteY5" fmla="*/ 3278452 h 6556859"/>
              <a:gd name="connsiteX0" fmla="*/ 2433 w 4711793"/>
              <a:gd name="connsiteY0" fmla="*/ 4771380 h 6899113"/>
              <a:gd name="connsiteX1" fmla="*/ 1870127 w 4711793"/>
              <a:gd name="connsiteY1" fmla="*/ 321398 h 6899113"/>
              <a:gd name="connsiteX2" fmla="*/ 4422034 w 4711793"/>
              <a:gd name="connsiteY2" fmla="*/ 353585 h 6899113"/>
              <a:gd name="connsiteX3" fmla="*/ 4537921 w 4711793"/>
              <a:gd name="connsiteY3" fmla="*/ 3599805 h 6899113"/>
              <a:gd name="connsiteX4" fmla="*/ 2251127 w 4711793"/>
              <a:gd name="connsiteY4" fmla="*/ 6878212 h 6899113"/>
              <a:gd name="connsiteX5" fmla="*/ 2433 w 4711793"/>
              <a:gd name="connsiteY5" fmla="*/ 4771380 h 6899113"/>
              <a:gd name="connsiteX0" fmla="*/ 2433 w 4711793"/>
              <a:gd name="connsiteY0" fmla="*/ 4736101 h 6863719"/>
              <a:gd name="connsiteX1" fmla="*/ 1870127 w 4711793"/>
              <a:gd name="connsiteY1" fmla="*/ 333744 h 6863719"/>
              <a:gd name="connsiteX2" fmla="*/ 4422034 w 4711793"/>
              <a:gd name="connsiteY2" fmla="*/ 318306 h 6863719"/>
              <a:gd name="connsiteX3" fmla="*/ 4537921 w 4711793"/>
              <a:gd name="connsiteY3" fmla="*/ 3564526 h 6863719"/>
              <a:gd name="connsiteX4" fmla="*/ 2251127 w 4711793"/>
              <a:gd name="connsiteY4" fmla="*/ 6842933 h 6863719"/>
              <a:gd name="connsiteX5" fmla="*/ 2433 w 4711793"/>
              <a:gd name="connsiteY5" fmla="*/ 4736101 h 6863719"/>
              <a:gd name="connsiteX0" fmla="*/ 2995 w 4712355"/>
              <a:gd name="connsiteY0" fmla="*/ 4417795 h 6545413"/>
              <a:gd name="connsiteX1" fmla="*/ 1870689 w 4712355"/>
              <a:gd name="connsiteY1" fmla="*/ 15438 h 6545413"/>
              <a:gd name="connsiteX2" fmla="*/ 4422596 w 4712355"/>
              <a:gd name="connsiteY2" fmla="*/ 0 h 6545413"/>
              <a:gd name="connsiteX3" fmla="*/ 4538483 w 4712355"/>
              <a:gd name="connsiteY3" fmla="*/ 3246220 h 6545413"/>
              <a:gd name="connsiteX4" fmla="*/ 2251689 w 4712355"/>
              <a:gd name="connsiteY4" fmla="*/ 6524627 h 6545413"/>
              <a:gd name="connsiteX5" fmla="*/ 2995 w 4712355"/>
              <a:gd name="connsiteY5" fmla="*/ 4417795 h 6545413"/>
              <a:gd name="connsiteX0" fmla="*/ 3403 w 4712763"/>
              <a:gd name="connsiteY0" fmla="*/ 4724021 h 6851639"/>
              <a:gd name="connsiteX1" fmla="*/ 1871097 w 4712763"/>
              <a:gd name="connsiteY1" fmla="*/ 321664 h 6851639"/>
              <a:gd name="connsiteX2" fmla="*/ 4423004 w 4712763"/>
              <a:gd name="connsiteY2" fmla="*/ 306226 h 6851639"/>
              <a:gd name="connsiteX3" fmla="*/ 4538891 w 4712763"/>
              <a:gd name="connsiteY3" fmla="*/ 3552446 h 6851639"/>
              <a:gd name="connsiteX4" fmla="*/ 2252097 w 4712763"/>
              <a:gd name="connsiteY4" fmla="*/ 6830853 h 6851639"/>
              <a:gd name="connsiteX5" fmla="*/ 3403 w 4712763"/>
              <a:gd name="connsiteY5" fmla="*/ 4724021 h 6851639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3172 w 4712532"/>
              <a:gd name="connsiteY0" fmla="*/ 4417795 h 6545413"/>
              <a:gd name="connsiteX1" fmla="*/ 1870866 w 4712532"/>
              <a:gd name="connsiteY1" fmla="*/ 15438 h 6545413"/>
              <a:gd name="connsiteX2" fmla="*/ 4422773 w 4712532"/>
              <a:gd name="connsiteY2" fmla="*/ 0 h 6545413"/>
              <a:gd name="connsiteX3" fmla="*/ 4538660 w 4712532"/>
              <a:gd name="connsiteY3" fmla="*/ 3246220 h 6545413"/>
              <a:gd name="connsiteX4" fmla="*/ 2251866 w 4712532"/>
              <a:gd name="connsiteY4" fmla="*/ 6524627 h 6545413"/>
              <a:gd name="connsiteX5" fmla="*/ 3172 w 4712532"/>
              <a:gd name="connsiteY5" fmla="*/ 4417795 h 6545413"/>
              <a:gd name="connsiteX0" fmla="*/ 12060 w 4721420"/>
              <a:gd name="connsiteY0" fmla="*/ 4417795 h 6545413"/>
              <a:gd name="connsiteX1" fmla="*/ 1879754 w 4721420"/>
              <a:gd name="connsiteY1" fmla="*/ 15438 h 6545413"/>
              <a:gd name="connsiteX2" fmla="*/ 4431661 w 4721420"/>
              <a:gd name="connsiteY2" fmla="*/ 0 h 6545413"/>
              <a:gd name="connsiteX3" fmla="*/ 4547548 w 4721420"/>
              <a:gd name="connsiteY3" fmla="*/ 3246220 h 6545413"/>
              <a:gd name="connsiteX4" fmla="*/ 2260754 w 4721420"/>
              <a:gd name="connsiteY4" fmla="*/ 6524627 h 6545413"/>
              <a:gd name="connsiteX5" fmla="*/ 12060 w 4721420"/>
              <a:gd name="connsiteY5" fmla="*/ 4417795 h 6545413"/>
              <a:gd name="connsiteX0" fmla="*/ 17431 w 4726791"/>
              <a:gd name="connsiteY0" fmla="*/ 4417795 h 6545976"/>
              <a:gd name="connsiteX1" fmla="*/ 1885125 w 4726791"/>
              <a:gd name="connsiteY1" fmla="*/ 15438 h 6545976"/>
              <a:gd name="connsiteX2" fmla="*/ 4437032 w 4726791"/>
              <a:gd name="connsiteY2" fmla="*/ 0 h 6545976"/>
              <a:gd name="connsiteX3" fmla="*/ 4552919 w 4726791"/>
              <a:gd name="connsiteY3" fmla="*/ 3246220 h 6545976"/>
              <a:gd name="connsiteX4" fmla="*/ 2266125 w 4726791"/>
              <a:gd name="connsiteY4" fmla="*/ 6524627 h 6545976"/>
              <a:gd name="connsiteX5" fmla="*/ 17431 w 4726791"/>
              <a:gd name="connsiteY5" fmla="*/ 4417795 h 6545976"/>
              <a:gd name="connsiteX0" fmla="*/ 32352 w 4741712"/>
              <a:gd name="connsiteY0" fmla="*/ 4417795 h 6542761"/>
              <a:gd name="connsiteX1" fmla="*/ 1900046 w 4741712"/>
              <a:gd name="connsiteY1" fmla="*/ 15438 h 6542761"/>
              <a:gd name="connsiteX2" fmla="*/ 4451953 w 4741712"/>
              <a:gd name="connsiteY2" fmla="*/ 0 h 6542761"/>
              <a:gd name="connsiteX3" fmla="*/ 4567840 w 4741712"/>
              <a:gd name="connsiteY3" fmla="*/ 3246220 h 6542761"/>
              <a:gd name="connsiteX4" fmla="*/ 2281046 w 4741712"/>
              <a:gd name="connsiteY4" fmla="*/ 6524627 h 6542761"/>
              <a:gd name="connsiteX5" fmla="*/ 32352 w 4741712"/>
              <a:gd name="connsiteY5" fmla="*/ 4417795 h 6542761"/>
              <a:gd name="connsiteX0" fmla="*/ 29235 w 4738595"/>
              <a:gd name="connsiteY0" fmla="*/ 4417795 h 6545413"/>
              <a:gd name="connsiteX1" fmla="*/ 1896929 w 4738595"/>
              <a:gd name="connsiteY1" fmla="*/ 15438 h 6545413"/>
              <a:gd name="connsiteX2" fmla="*/ 4448836 w 4738595"/>
              <a:gd name="connsiteY2" fmla="*/ 0 h 6545413"/>
              <a:gd name="connsiteX3" fmla="*/ 4564723 w 4738595"/>
              <a:gd name="connsiteY3" fmla="*/ 3246220 h 6545413"/>
              <a:gd name="connsiteX4" fmla="*/ 2620829 w 4738595"/>
              <a:gd name="connsiteY4" fmla="*/ 6524627 h 6545413"/>
              <a:gd name="connsiteX5" fmla="*/ 29235 w 4738595"/>
              <a:gd name="connsiteY5" fmla="*/ 4417795 h 6545413"/>
              <a:gd name="connsiteX0" fmla="*/ 23668 w 4733028"/>
              <a:gd name="connsiteY0" fmla="*/ 4417795 h 6545413"/>
              <a:gd name="connsiteX1" fmla="*/ 1891362 w 4733028"/>
              <a:gd name="connsiteY1" fmla="*/ 15438 h 6545413"/>
              <a:gd name="connsiteX2" fmla="*/ 4443269 w 4733028"/>
              <a:gd name="connsiteY2" fmla="*/ 0 h 6545413"/>
              <a:gd name="connsiteX3" fmla="*/ 4559156 w 4733028"/>
              <a:gd name="connsiteY3" fmla="*/ 3246220 h 6545413"/>
              <a:gd name="connsiteX4" fmla="*/ 2615262 w 4733028"/>
              <a:gd name="connsiteY4" fmla="*/ 6524627 h 6545413"/>
              <a:gd name="connsiteX5" fmla="*/ 23668 w 4733028"/>
              <a:gd name="connsiteY5" fmla="*/ 4417795 h 6545413"/>
              <a:gd name="connsiteX0" fmla="*/ 4994 w 4714354"/>
              <a:gd name="connsiteY0" fmla="*/ 4417795 h 6549476"/>
              <a:gd name="connsiteX1" fmla="*/ 1872688 w 4714354"/>
              <a:gd name="connsiteY1" fmla="*/ 15438 h 6549476"/>
              <a:gd name="connsiteX2" fmla="*/ 4424595 w 4714354"/>
              <a:gd name="connsiteY2" fmla="*/ 0 h 6549476"/>
              <a:gd name="connsiteX3" fmla="*/ 4540482 w 4714354"/>
              <a:gd name="connsiteY3" fmla="*/ 3246220 h 6549476"/>
              <a:gd name="connsiteX4" fmla="*/ 2596588 w 4714354"/>
              <a:gd name="connsiteY4" fmla="*/ 6524627 h 6549476"/>
              <a:gd name="connsiteX5" fmla="*/ 4994 w 4714354"/>
              <a:gd name="connsiteY5" fmla="*/ 4417795 h 6549476"/>
              <a:gd name="connsiteX0" fmla="*/ 26445 w 4735805"/>
              <a:gd name="connsiteY0" fmla="*/ 4417795 h 6543881"/>
              <a:gd name="connsiteX1" fmla="*/ 1894139 w 4735805"/>
              <a:gd name="connsiteY1" fmla="*/ 15438 h 6543881"/>
              <a:gd name="connsiteX2" fmla="*/ 4446046 w 4735805"/>
              <a:gd name="connsiteY2" fmla="*/ 0 h 6543881"/>
              <a:gd name="connsiteX3" fmla="*/ 4561933 w 4735805"/>
              <a:gd name="connsiteY3" fmla="*/ 3246220 h 6543881"/>
              <a:gd name="connsiteX4" fmla="*/ 2618039 w 4735805"/>
              <a:gd name="connsiteY4" fmla="*/ 6524627 h 6543881"/>
              <a:gd name="connsiteX5" fmla="*/ 26445 w 4735805"/>
              <a:gd name="connsiteY5" fmla="*/ 4417795 h 6543881"/>
              <a:gd name="connsiteX0" fmla="*/ 26445 w 4735805"/>
              <a:gd name="connsiteY0" fmla="*/ 4417795 h 6524810"/>
              <a:gd name="connsiteX1" fmla="*/ 1894139 w 4735805"/>
              <a:gd name="connsiteY1" fmla="*/ 15438 h 6524810"/>
              <a:gd name="connsiteX2" fmla="*/ 4446046 w 4735805"/>
              <a:gd name="connsiteY2" fmla="*/ 0 h 6524810"/>
              <a:gd name="connsiteX3" fmla="*/ 4561933 w 4735805"/>
              <a:gd name="connsiteY3" fmla="*/ 3246220 h 6524810"/>
              <a:gd name="connsiteX4" fmla="*/ 2618039 w 4735805"/>
              <a:gd name="connsiteY4" fmla="*/ 6524627 h 6524810"/>
              <a:gd name="connsiteX5" fmla="*/ 26445 w 4735805"/>
              <a:gd name="connsiteY5" fmla="*/ 4417795 h 6524810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710448"/>
              <a:gd name="connsiteY0" fmla="*/ 4417795 h 6610217"/>
              <a:gd name="connsiteX1" fmla="*/ 1894139 w 4710448"/>
              <a:gd name="connsiteY1" fmla="*/ 15438 h 6610217"/>
              <a:gd name="connsiteX2" fmla="*/ 4446046 w 4710448"/>
              <a:gd name="connsiteY2" fmla="*/ 0 h 6610217"/>
              <a:gd name="connsiteX3" fmla="*/ 4504783 w 4710448"/>
              <a:gd name="connsiteY3" fmla="*/ 5627470 h 6610217"/>
              <a:gd name="connsiteX4" fmla="*/ 2618039 w 4710448"/>
              <a:gd name="connsiteY4" fmla="*/ 6524627 h 6610217"/>
              <a:gd name="connsiteX5" fmla="*/ 26445 w 4710448"/>
              <a:gd name="connsiteY5" fmla="*/ 4417795 h 6610217"/>
              <a:gd name="connsiteX0" fmla="*/ 26445 w 4681167"/>
              <a:gd name="connsiteY0" fmla="*/ 4417795 h 6610217"/>
              <a:gd name="connsiteX1" fmla="*/ 1894139 w 4681167"/>
              <a:gd name="connsiteY1" fmla="*/ 15438 h 6610217"/>
              <a:gd name="connsiteX2" fmla="*/ 4446046 w 4681167"/>
              <a:gd name="connsiteY2" fmla="*/ 0 h 6610217"/>
              <a:gd name="connsiteX3" fmla="*/ 4504783 w 4681167"/>
              <a:gd name="connsiteY3" fmla="*/ 5627470 h 6610217"/>
              <a:gd name="connsiteX4" fmla="*/ 2618039 w 4681167"/>
              <a:gd name="connsiteY4" fmla="*/ 6524627 h 6610217"/>
              <a:gd name="connsiteX5" fmla="*/ 26445 w 4681167"/>
              <a:gd name="connsiteY5" fmla="*/ 4417795 h 6610217"/>
              <a:gd name="connsiteX0" fmla="*/ 26445 w 4706902"/>
              <a:gd name="connsiteY0" fmla="*/ 4417795 h 6614982"/>
              <a:gd name="connsiteX1" fmla="*/ 1894139 w 4706902"/>
              <a:gd name="connsiteY1" fmla="*/ 15438 h 6614982"/>
              <a:gd name="connsiteX2" fmla="*/ 4446046 w 4706902"/>
              <a:gd name="connsiteY2" fmla="*/ 0 h 6614982"/>
              <a:gd name="connsiteX3" fmla="*/ 4571458 w 4706902"/>
              <a:gd name="connsiteY3" fmla="*/ 5646520 h 6614982"/>
              <a:gd name="connsiteX4" fmla="*/ 2618039 w 4706902"/>
              <a:gd name="connsiteY4" fmla="*/ 6524627 h 6614982"/>
              <a:gd name="connsiteX5" fmla="*/ 26445 w 4706902"/>
              <a:gd name="connsiteY5" fmla="*/ 4417795 h 6614982"/>
              <a:gd name="connsiteX0" fmla="*/ 26445 w 4688588"/>
              <a:gd name="connsiteY0" fmla="*/ 4417795 h 6614982"/>
              <a:gd name="connsiteX1" fmla="*/ 1894139 w 4688588"/>
              <a:gd name="connsiteY1" fmla="*/ 15438 h 6614982"/>
              <a:gd name="connsiteX2" fmla="*/ 4446046 w 4688588"/>
              <a:gd name="connsiteY2" fmla="*/ 0 h 6614982"/>
              <a:gd name="connsiteX3" fmla="*/ 4571458 w 4688588"/>
              <a:gd name="connsiteY3" fmla="*/ 5646520 h 6614982"/>
              <a:gd name="connsiteX4" fmla="*/ 2618039 w 4688588"/>
              <a:gd name="connsiteY4" fmla="*/ 6524627 h 6614982"/>
              <a:gd name="connsiteX5" fmla="*/ 26445 w 4688588"/>
              <a:gd name="connsiteY5" fmla="*/ 4417795 h 6614982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97839 h 6695026"/>
              <a:gd name="connsiteX1" fmla="*/ 1894139 w 4713932"/>
              <a:gd name="connsiteY1" fmla="*/ 95482 h 6695026"/>
              <a:gd name="connsiteX2" fmla="*/ 4446046 w 4713932"/>
              <a:gd name="connsiteY2" fmla="*/ 80044 h 6695026"/>
              <a:gd name="connsiteX3" fmla="*/ 4550821 w 4713932"/>
              <a:gd name="connsiteY3" fmla="*/ 603919 h 6695026"/>
              <a:gd name="connsiteX4" fmla="*/ 4571458 w 4713932"/>
              <a:gd name="connsiteY4" fmla="*/ 5726564 h 6695026"/>
              <a:gd name="connsiteX5" fmla="*/ 2618039 w 4713932"/>
              <a:gd name="connsiteY5" fmla="*/ 6604671 h 6695026"/>
              <a:gd name="connsiteX6" fmla="*/ 26445 w 4713932"/>
              <a:gd name="connsiteY6" fmla="*/ 4497839 h 6695026"/>
              <a:gd name="connsiteX0" fmla="*/ 26445 w 4713932"/>
              <a:gd name="connsiteY0" fmla="*/ 4447608 h 6644795"/>
              <a:gd name="connsiteX1" fmla="*/ 1894139 w 4713932"/>
              <a:gd name="connsiteY1" fmla="*/ 45251 h 6644795"/>
              <a:gd name="connsiteX2" fmla="*/ 4446046 w 4713932"/>
              <a:gd name="connsiteY2" fmla="*/ 29813 h 6644795"/>
              <a:gd name="connsiteX3" fmla="*/ 4550821 w 4713932"/>
              <a:gd name="connsiteY3" fmla="*/ 553688 h 6644795"/>
              <a:gd name="connsiteX4" fmla="*/ 4571458 w 4713932"/>
              <a:gd name="connsiteY4" fmla="*/ 5676333 h 6644795"/>
              <a:gd name="connsiteX5" fmla="*/ 2618039 w 4713932"/>
              <a:gd name="connsiteY5" fmla="*/ 6554440 h 6644795"/>
              <a:gd name="connsiteX6" fmla="*/ 26445 w 4713932"/>
              <a:gd name="connsiteY6" fmla="*/ 4447608 h 6644795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5238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28951 h 6626138"/>
              <a:gd name="connsiteX1" fmla="*/ 1894139 w 4713932"/>
              <a:gd name="connsiteY1" fmla="*/ 26594 h 6626138"/>
              <a:gd name="connsiteX2" fmla="*/ 4446046 w 4713932"/>
              <a:gd name="connsiteY2" fmla="*/ 11156 h 6626138"/>
              <a:gd name="connsiteX3" fmla="*/ 4550821 w 4713932"/>
              <a:gd name="connsiteY3" fmla="*/ 128631 h 6626138"/>
              <a:gd name="connsiteX4" fmla="*/ 4571458 w 4713932"/>
              <a:gd name="connsiteY4" fmla="*/ 5657676 h 6626138"/>
              <a:gd name="connsiteX5" fmla="*/ 2618039 w 4713932"/>
              <a:gd name="connsiteY5" fmla="*/ 6535783 h 6626138"/>
              <a:gd name="connsiteX6" fmla="*/ 26445 w 4713932"/>
              <a:gd name="connsiteY6" fmla="*/ 4428951 h 6626138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7795 h 6614982"/>
              <a:gd name="connsiteX1" fmla="*/ 1894139 w 4713932"/>
              <a:gd name="connsiteY1" fmla="*/ 15438 h 6614982"/>
              <a:gd name="connsiteX2" fmla="*/ 4446046 w 4713932"/>
              <a:gd name="connsiteY2" fmla="*/ 0 h 6614982"/>
              <a:gd name="connsiteX3" fmla="*/ 4550821 w 4713932"/>
              <a:gd name="connsiteY3" fmla="*/ 117475 h 6614982"/>
              <a:gd name="connsiteX4" fmla="*/ 4571458 w 4713932"/>
              <a:gd name="connsiteY4" fmla="*/ 5646520 h 6614982"/>
              <a:gd name="connsiteX5" fmla="*/ 2618039 w 4713932"/>
              <a:gd name="connsiteY5" fmla="*/ 6524627 h 6614982"/>
              <a:gd name="connsiteX6" fmla="*/ 26445 w 4713932"/>
              <a:gd name="connsiteY6" fmla="*/ 4417795 h 6614982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4604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19590 h 6616777"/>
              <a:gd name="connsiteX1" fmla="*/ 1894139 w 4713932"/>
              <a:gd name="connsiteY1" fmla="*/ 17233 h 6616777"/>
              <a:gd name="connsiteX2" fmla="*/ 4400326 w 4713932"/>
              <a:gd name="connsiteY2" fmla="*/ 1795 h 6616777"/>
              <a:gd name="connsiteX3" fmla="*/ 4550821 w 4713932"/>
              <a:gd name="connsiteY3" fmla="*/ 119270 h 6616777"/>
              <a:gd name="connsiteX4" fmla="*/ 4571458 w 4713932"/>
              <a:gd name="connsiteY4" fmla="*/ 5648315 h 6616777"/>
              <a:gd name="connsiteX5" fmla="*/ 2618039 w 4713932"/>
              <a:gd name="connsiteY5" fmla="*/ 6526422 h 6616777"/>
              <a:gd name="connsiteX6" fmla="*/ 26445 w 4713932"/>
              <a:gd name="connsiteY6" fmla="*/ 4419590 h 6616777"/>
              <a:gd name="connsiteX0" fmla="*/ 26445 w 4713932"/>
              <a:gd name="connsiteY0" fmla="*/ 4439546 h 6636733"/>
              <a:gd name="connsiteX1" fmla="*/ 1894139 w 4713932"/>
              <a:gd name="connsiteY1" fmla="*/ 37189 h 6636733"/>
              <a:gd name="connsiteX2" fmla="*/ 4374926 w 4713932"/>
              <a:gd name="connsiteY2" fmla="*/ 1431 h 6636733"/>
              <a:gd name="connsiteX3" fmla="*/ 4550821 w 4713932"/>
              <a:gd name="connsiteY3" fmla="*/ 139226 h 6636733"/>
              <a:gd name="connsiteX4" fmla="*/ 4571458 w 4713932"/>
              <a:gd name="connsiteY4" fmla="*/ 5668271 h 6636733"/>
              <a:gd name="connsiteX5" fmla="*/ 2618039 w 4713932"/>
              <a:gd name="connsiteY5" fmla="*/ 6546378 h 6636733"/>
              <a:gd name="connsiteX6" fmla="*/ 26445 w 4713932"/>
              <a:gd name="connsiteY6" fmla="*/ 4439546 h 6636733"/>
              <a:gd name="connsiteX0" fmla="*/ 26445 w 4713932"/>
              <a:gd name="connsiteY0" fmla="*/ 4439063 h 6636250"/>
              <a:gd name="connsiteX1" fmla="*/ 1894139 w 4713932"/>
              <a:gd name="connsiteY1" fmla="*/ 36706 h 6636250"/>
              <a:gd name="connsiteX2" fmla="*/ 4374926 w 4713932"/>
              <a:gd name="connsiteY2" fmla="*/ 948 h 6636250"/>
              <a:gd name="connsiteX3" fmla="*/ 4550821 w 4713932"/>
              <a:gd name="connsiteY3" fmla="*/ 189543 h 6636250"/>
              <a:gd name="connsiteX4" fmla="*/ 4571458 w 4713932"/>
              <a:gd name="connsiteY4" fmla="*/ 5667788 h 6636250"/>
              <a:gd name="connsiteX5" fmla="*/ 2618039 w 4713932"/>
              <a:gd name="connsiteY5" fmla="*/ 6545895 h 6636250"/>
              <a:gd name="connsiteX6" fmla="*/ 26445 w 4713932"/>
              <a:gd name="connsiteY6" fmla="*/ 4439063 h 6636250"/>
              <a:gd name="connsiteX0" fmla="*/ 21007 w 4708494"/>
              <a:gd name="connsiteY0" fmla="*/ 4439063 h 6636250"/>
              <a:gd name="connsiteX1" fmla="*/ 1919181 w 4708494"/>
              <a:gd name="connsiteY1" fmla="*/ 6226 h 6636250"/>
              <a:gd name="connsiteX2" fmla="*/ 4369488 w 4708494"/>
              <a:gd name="connsiteY2" fmla="*/ 948 h 6636250"/>
              <a:gd name="connsiteX3" fmla="*/ 4545383 w 4708494"/>
              <a:gd name="connsiteY3" fmla="*/ 189543 h 6636250"/>
              <a:gd name="connsiteX4" fmla="*/ 4566020 w 4708494"/>
              <a:gd name="connsiteY4" fmla="*/ 5667788 h 6636250"/>
              <a:gd name="connsiteX5" fmla="*/ 2612601 w 4708494"/>
              <a:gd name="connsiteY5" fmla="*/ 6545895 h 6636250"/>
              <a:gd name="connsiteX6" fmla="*/ 21007 w 4708494"/>
              <a:gd name="connsiteY6" fmla="*/ 4439063 h 6636250"/>
              <a:gd name="connsiteX0" fmla="*/ 19363 w 4706850"/>
              <a:gd name="connsiteY0" fmla="*/ 4448077 h 6645264"/>
              <a:gd name="connsiteX1" fmla="*/ 1937857 w 4706850"/>
              <a:gd name="connsiteY1" fmla="*/ 0 h 6645264"/>
              <a:gd name="connsiteX2" fmla="*/ 4367844 w 4706850"/>
              <a:gd name="connsiteY2" fmla="*/ 9962 h 6645264"/>
              <a:gd name="connsiteX3" fmla="*/ 4543739 w 4706850"/>
              <a:gd name="connsiteY3" fmla="*/ 198557 h 6645264"/>
              <a:gd name="connsiteX4" fmla="*/ 4564376 w 4706850"/>
              <a:gd name="connsiteY4" fmla="*/ 5676802 h 6645264"/>
              <a:gd name="connsiteX5" fmla="*/ 2610957 w 4706850"/>
              <a:gd name="connsiteY5" fmla="*/ 6554909 h 6645264"/>
              <a:gd name="connsiteX6" fmla="*/ 19363 w 4706850"/>
              <a:gd name="connsiteY6" fmla="*/ 4448077 h 6645264"/>
              <a:gd name="connsiteX0" fmla="*/ 17092 w 4704579"/>
              <a:gd name="connsiteY0" fmla="*/ 4448077 h 6645264"/>
              <a:gd name="connsiteX1" fmla="*/ 1935586 w 4704579"/>
              <a:gd name="connsiteY1" fmla="*/ 0 h 6645264"/>
              <a:gd name="connsiteX2" fmla="*/ 4365573 w 4704579"/>
              <a:gd name="connsiteY2" fmla="*/ 9962 h 6645264"/>
              <a:gd name="connsiteX3" fmla="*/ 4541468 w 4704579"/>
              <a:gd name="connsiteY3" fmla="*/ 198557 h 6645264"/>
              <a:gd name="connsiteX4" fmla="*/ 4562105 w 4704579"/>
              <a:gd name="connsiteY4" fmla="*/ 5676802 h 6645264"/>
              <a:gd name="connsiteX5" fmla="*/ 2608686 w 4704579"/>
              <a:gd name="connsiteY5" fmla="*/ 6554909 h 6645264"/>
              <a:gd name="connsiteX6" fmla="*/ 17092 w 4704579"/>
              <a:gd name="connsiteY6" fmla="*/ 4448077 h 6645264"/>
              <a:gd name="connsiteX0" fmla="*/ 17092 w 4702381"/>
              <a:gd name="connsiteY0" fmla="*/ 4448077 h 6645264"/>
              <a:gd name="connsiteX1" fmla="*/ 1935586 w 4702381"/>
              <a:gd name="connsiteY1" fmla="*/ 0 h 6645264"/>
              <a:gd name="connsiteX2" fmla="*/ 4365573 w 4702381"/>
              <a:gd name="connsiteY2" fmla="*/ 9962 h 6645264"/>
              <a:gd name="connsiteX3" fmla="*/ 4541468 w 4702381"/>
              <a:gd name="connsiteY3" fmla="*/ 198557 h 6645264"/>
              <a:gd name="connsiteX4" fmla="*/ 4562105 w 4702381"/>
              <a:gd name="connsiteY4" fmla="*/ 5676802 h 6645264"/>
              <a:gd name="connsiteX5" fmla="*/ 2608686 w 4702381"/>
              <a:gd name="connsiteY5" fmla="*/ 6554909 h 6645264"/>
              <a:gd name="connsiteX6" fmla="*/ 17092 w 4702381"/>
              <a:gd name="connsiteY6" fmla="*/ 4448077 h 6645264"/>
              <a:gd name="connsiteX0" fmla="*/ 17092 w 4701301"/>
              <a:gd name="connsiteY0" fmla="*/ 4448077 h 6645264"/>
              <a:gd name="connsiteX1" fmla="*/ 1935586 w 4701301"/>
              <a:gd name="connsiteY1" fmla="*/ 0 h 6645264"/>
              <a:gd name="connsiteX2" fmla="*/ 4365573 w 4701301"/>
              <a:gd name="connsiteY2" fmla="*/ 9962 h 6645264"/>
              <a:gd name="connsiteX3" fmla="*/ 4541468 w 4701301"/>
              <a:gd name="connsiteY3" fmla="*/ 198557 h 6645264"/>
              <a:gd name="connsiteX4" fmla="*/ 4562105 w 4701301"/>
              <a:gd name="connsiteY4" fmla="*/ 5676802 h 6645264"/>
              <a:gd name="connsiteX5" fmla="*/ 2608686 w 4701301"/>
              <a:gd name="connsiteY5" fmla="*/ 6554909 h 6645264"/>
              <a:gd name="connsiteX6" fmla="*/ 17092 w 4701301"/>
              <a:gd name="connsiteY6" fmla="*/ 4448077 h 6645264"/>
              <a:gd name="connsiteX0" fmla="*/ 17092 w 4562105"/>
              <a:gd name="connsiteY0" fmla="*/ 4448077 h 6645264"/>
              <a:gd name="connsiteX1" fmla="*/ 1935586 w 4562105"/>
              <a:gd name="connsiteY1" fmla="*/ 0 h 6645264"/>
              <a:gd name="connsiteX2" fmla="*/ 4365573 w 4562105"/>
              <a:gd name="connsiteY2" fmla="*/ 9962 h 6645264"/>
              <a:gd name="connsiteX3" fmla="*/ 4541468 w 4562105"/>
              <a:gd name="connsiteY3" fmla="*/ 198557 h 6645264"/>
              <a:gd name="connsiteX4" fmla="*/ 4562105 w 4562105"/>
              <a:gd name="connsiteY4" fmla="*/ 5676802 h 6645264"/>
              <a:gd name="connsiteX5" fmla="*/ 2608686 w 4562105"/>
              <a:gd name="connsiteY5" fmla="*/ 6554909 h 6645264"/>
              <a:gd name="connsiteX6" fmla="*/ 17092 w 4562105"/>
              <a:gd name="connsiteY6" fmla="*/ 4448077 h 6645264"/>
              <a:gd name="connsiteX0" fmla="*/ 17092 w 4562105"/>
              <a:gd name="connsiteY0" fmla="*/ 4448077 h 6592556"/>
              <a:gd name="connsiteX1" fmla="*/ 1935586 w 4562105"/>
              <a:gd name="connsiteY1" fmla="*/ 0 h 6592556"/>
              <a:gd name="connsiteX2" fmla="*/ 4365573 w 4562105"/>
              <a:gd name="connsiteY2" fmla="*/ 9962 h 6592556"/>
              <a:gd name="connsiteX3" fmla="*/ 4541468 w 4562105"/>
              <a:gd name="connsiteY3" fmla="*/ 198557 h 6592556"/>
              <a:gd name="connsiteX4" fmla="*/ 4562105 w 4562105"/>
              <a:gd name="connsiteY4" fmla="*/ 5676802 h 6592556"/>
              <a:gd name="connsiteX5" fmla="*/ 2608686 w 4562105"/>
              <a:gd name="connsiteY5" fmla="*/ 6554909 h 6592556"/>
              <a:gd name="connsiteX6" fmla="*/ 17092 w 4562105"/>
              <a:gd name="connsiteY6" fmla="*/ 4448077 h 6592556"/>
              <a:gd name="connsiteX0" fmla="*/ 17092 w 4562105"/>
              <a:gd name="connsiteY0" fmla="*/ 4448077 h 6561473"/>
              <a:gd name="connsiteX1" fmla="*/ 1935586 w 4562105"/>
              <a:gd name="connsiteY1" fmla="*/ 0 h 6561473"/>
              <a:gd name="connsiteX2" fmla="*/ 4365573 w 4562105"/>
              <a:gd name="connsiteY2" fmla="*/ 9962 h 6561473"/>
              <a:gd name="connsiteX3" fmla="*/ 4541468 w 4562105"/>
              <a:gd name="connsiteY3" fmla="*/ 198557 h 6561473"/>
              <a:gd name="connsiteX4" fmla="*/ 4562105 w 4562105"/>
              <a:gd name="connsiteY4" fmla="*/ 5676802 h 6561473"/>
              <a:gd name="connsiteX5" fmla="*/ 2608686 w 4562105"/>
              <a:gd name="connsiteY5" fmla="*/ 6554909 h 6561473"/>
              <a:gd name="connsiteX6" fmla="*/ 17092 w 4562105"/>
              <a:gd name="connsiteY6" fmla="*/ 4448077 h 6561473"/>
              <a:gd name="connsiteX0" fmla="*/ 18334 w 4563347"/>
              <a:gd name="connsiteY0" fmla="*/ 4448077 h 6561473"/>
              <a:gd name="connsiteX1" fmla="*/ 1936828 w 4563347"/>
              <a:gd name="connsiteY1" fmla="*/ 0 h 6561473"/>
              <a:gd name="connsiteX2" fmla="*/ 4366815 w 4563347"/>
              <a:gd name="connsiteY2" fmla="*/ 9962 h 6561473"/>
              <a:gd name="connsiteX3" fmla="*/ 4542710 w 4563347"/>
              <a:gd name="connsiteY3" fmla="*/ 198557 h 6561473"/>
              <a:gd name="connsiteX4" fmla="*/ 4563347 w 4563347"/>
              <a:gd name="connsiteY4" fmla="*/ 5676802 h 6561473"/>
              <a:gd name="connsiteX5" fmla="*/ 2609928 w 4563347"/>
              <a:gd name="connsiteY5" fmla="*/ 6554909 h 6561473"/>
              <a:gd name="connsiteX6" fmla="*/ 18334 w 4563347"/>
              <a:gd name="connsiteY6" fmla="*/ 4448077 h 6561473"/>
              <a:gd name="connsiteX0" fmla="*/ 20715 w 4565728"/>
              <a:gd name="connsiteY0" fmla="*/ 4448077 h 6564701"/>
              <a:gd name="connsiteX1" fmla="*/ 1939209 w 4565728"/>
              <a:gd name="connsiteY1" fmla="*/ 0 h 6564701"/>
              <a:gd name="connsiteX2" fmla="*/ 4369196 w 4565728"/>
              <a:gd name="connsiteY2" fmla="*/ 9962 h 6564701"/>
              <a:gd name="connsiteX3" fmla="*/ 4545091 w 4565728"/>
              <a:gd name="connsiteY3" fmla="*/ 198557 h 6564701"/>
              <a:gd name="connsiteX4" fmla="*/ 4565728 w 4565728"/>
              <a:gd name="connsiteY4" fmla="*/ 5676802 h 6564701"/>
              <a:gd name="connsiteX5" fmla="*/ 2612309 w 4565728"/>
              <a:gd name="connsiteY5" fmla="*/ 6554909 h 6564701"/>
              <a:gd name="connsiteX6" fmla="*/ 1024651 w 4565728"/>
              <a:gd name="connsiteY6" fmla="*/ 6039287 h 6564701"/>
              <a:gd name="connsiteX7" fmla="*/ 20715 w 4565728"/>
              <a:gd name="connsiteY7" fmla="*/ 4448077 h 6564701"/>
              <a:gd name="connsiteX0" fmla="*/ 20715 w 4565728"/>
              <a:gd name="connsiteY0" fmla="*/ 4448077 h 6562037"/>
              <a:gd name="connsiteX1" fmla="*/ 1939209 w 4565728"/>
              <a:gd name="connsiteY1" fmla="*/ 0 h 6562037"/>
              <a:gd name="connsiteX2" fmla="*/ 4369196 w 4565728"/>
              <a:gd name="connsiteY2" fmla="*/ 9962 h 6562037"/>
              <a:gd name="connsiteX3" fmla="*/ 4545091 w 4565728"/>
              <a:gd name="connsiteY3" fmla="*/ 198557 h 6562037"/>
              <a:gd name="connsiteX4" fmla="*/ 4565728 w 4565728"/>
              <a:gd name="connsiteY4" fmla="*/ 5676802 h 6562037"/>
              <a:gd name="connsiteX5" fmla="*/ 2612309 w 4565728"/>
              <a:gd name="connsiteY5" fmla="*/ 6554909 h 6562037"/>
              <a:gd name="connsiteX6" fmla="*/ 1024651 w 4565728"/>
              <a:gd name="connsiteY6" fmla="*/ 6039287 h 6562037"/>
              <a:gd name="connsiteX7" fmla="*/ 20715 w 4565728"/>
              <a:gd name="connsiteY7" fmla="*/ 4448077 h 6562037"/>
              <a:gd name="connsiteX0" fmla="*/ 20715 w 4565728"/>
              <a:gd name="connsiteY0" fmla="*/ 4448077 h 6556271"/>
              <a:gd name="connsiteX1" fmla="*/ 1939209 w 4565728"/>
              <a:gd name="connsiteY1" fmla="*/ 0 h 6556271"/>
              <a:gd name="connsiteX2" fmla="*/ 4369196 w 4565728"/>
              <a:gd name="connsiteY2" fmla="*/ 9962 h 6556271"/>
              <a:gd name="connsiteX3" fmla="*/ 4545091 w 4565728"/>
              <a:gd name="connsiteY3" fmla="*/ 198557 h 6556271"/>
              <a:gd name="connsiteX4" fmla="*/ 4565728 w 4565728"/>
              <a:gd name="connsiteY4" fmla="*/ 5676802 h 6556271"/>
              <a:gd name="connsiteX5" fmla="*/ 2612309 w 4565728"/>
              <a:gd name="connsiteY5" fmla="*/ 6554909 h 6556271"/>
              <a:gd name="connsiteX6" fmla="*/ 1024651 w 4565728"/>
              <a:gd name="connsiteY6" fmla="*/ 6039287 h 6556271"/>
              <a:gd name="connsiteX7" fmla="*/ 20715 w 4565728"/>
              <a:gd name="connsiteY7" fmla="*/ 4448077 h 6556271"/>
              <a:gd name="connsiteX0" fmla="*/ 14580 w 4559593"/>
              <a:gd name="connsiteY0" fmla="*/ 4448077 h 6556271"/>
              <a:gd name="connsiteX1" fmla="*/ 1933074 w 4559593"/>
              <a:gd name="connsiteY1" fmla="*/ 0 h 6556271"/>
              <a:gd name="connsiteX2" fmla="*/ 4363061 w 4559593"/>
              <a:gd name="connsiteY2" fmla="*/ 9962 h 6556271"/>
              <a:gd name="connsiteX3" fmla="*/ 4538956 w 4559593"/>
              <a:gd name="connsiteY3" fmla="*/ 198557 h 6556271"/>
              <a:gd name="connsiteX4" fmla="*/ 4559593 w 4559593"/>
              <a:gd name="connsiteY4" fmla="*/ 5676802 h 6556271"/>
              <a:gd name="connsiteX5" fmla="*/ 2606174 w 4559593"/>
              <a:gd name="connsiteY5" fmla="*/ 6554909 h 6556271"/>
              <a:gd name="connsiteX6" fmla="*/ 1018516 w 4559593"/>
              <a:gd name="connsiteY6" fmla="*/ 6039287 h 6556271"/>
              <a:gd name="connsiteX7" fmla="*/ 14580 w 4559593"/>
              <a:gd name="connsiteY7" fmla="*/ 4448077 h 6556271"/>
              <a:gd name="connsiteX0" fmla="*/ 22013 w 4567026"/>
              <a:gd name="connsiteY0" fmla="*/ 4448077 h 6562037"/>
              <a:gd name="connsiteX1" fmla="*/ 1940507 w 4567026"/>
              <a:gd name="connsiteY1" fmla="*/ 0 h 6562037"/>
              <a:gd name="connsiteX2" fmla="*/ 4370494 w 4567026"/>
              <a:gd name="connsiteY2" fmla="*/ 9962 h 6562037"/>
              <a:gd name="connsiteX3" fmla="*/ 4546389 w 4567026"/>
              <a:gd name="connsiteY3" fmla="*/ 198557 h 6562037"/>
              <a:gd name="connsiteX4" fmla="*/ 4567026 w 4567026"/>
              <a:gd name="connsiteY4" fmla="*/ 5676802 h 6562037"/>
              <a:gd name="connsiteX5" fmla="*/ 2613607 w 4567026"/>
              <a:gd name="connsiteY5" fmla="*/ 6554909 h 6562037"/>
              <a:gd name="connsiteX6" fmla="*/ 1005629 w 4567026"/>
              <a:gd name="connsiteY6" fmla="*/ 6039287 h 6562037"/>
              <a:gd name="connsiteX7" fmla="*/ 22013 w 4567026"/>
              <a:gd name="connsiteY7" fmla="*/ 4448077 h 6562037"/>
              <a:gd name="connsiteX0" fmla="*/ 22013 w 4567026"/>
              <a:gd name="connsiteY0" fmla="*/ 4448077 h 6561948"/>
              <a:gd name="connsiteX1" fmla="*/ 1940507 w 4567026"/>
              <a:gd name="connsiteY1" fmla="*/ 0 h 6561948"/>
              <a:gd name="connsiteX2" fmla="*/ 4370494 w 4567026"/>
              <a:gd name="connsiteY2" fmla="*/ 9962 h 6561948"/>
              <a:gd name="connsiteX3" fmla="*/ 4546389 w 4567026"/>
              <a:gd name="connsiteY3" fmla="*/ 198557 h 6561948"/>
              <a:gd name="connsiteX4" fmla="*/ 4567026 w 4567026"/>
              <a:gd name="connsiteY4" fmla="*/ 5676802 h 6561948"/>
              <a:gd name="connsiteX5" fmla="*/ 2613607 w 4567026"/>
              <a:gd name="connsiteY5" fmla="*/ 6554909 h 6561948"/>
              <a:gd name="connsiteX6" fmla="*/ 1005629 w 4567026"/>
              <a:gd name="connsiteY6" fmla="*/ 6039287 h 6561948"/>
              <a:gd name="connsiteX7" fmla="*/ 22013 w 4567026"/>
              <a:gd name="connsiteY7" fmla="*/ 4448077 h 6561948"/>
              <a:gd name="connsiteX0" fmla="*/ 22013 w 4567026"/>
              <a:gd name="connsiteY0" fmla="*/ 4448077 h 6554958"/>
              <a:gd name="connsiteX1" fmla="*/ 1940507 w 4567026"/>
              <a:gd name="connsiteY1" fmla="*/ 0 h 6554958"/>
              <a:gd name="connsiteX2" fmla="*/ 4370494 w 4567026"/>
              <a:gd name="connsiteY2" fmla="*/ 9962 h 6554958"/>
              <a:gd name="connsiteX3" fmla="*/ 4546389 w 4567026"/>
              <a:gd name="connsiteY3" fmla="*/ 198557 h 6554958"/>
              <a:gd name="connsiteX4" fmla="*/ 4567026 w 4567026"/>
              <a:gd name="connsiteY4" fmla="*/ 5676802 h 6554958"/>
              <a:gd name="connsiteX5" fmla="*/ 2613607 w 4567026"/>
              <a:gd name="connsiteY5" fmla="*/ 6554909 h 6554958"/>
              <a:gd name="connsiteX6" fmla="*/ 1005629 w 4567026"/>
              <a:gd name="connsiteY6" fmla="*/ 6039287 h 6554958"/>
              <a:gd name="connsiteX7" fmla="*/ 22013 w 4567026"/>
              <a:gd name="connsiteY7" fmla="*/ 4448077 h 6554958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65849"/>
              <a:gd name="connsiteX1" fmla="*/ 1940507 w 4567026"/>
              <a:gd name="connsiteY1" fmla="*/ 0 h 6565849"/>
              <a:gd name="connsiteX2" fmla="*/ 4370494 w 4567026"/>
              <a:gd name="connsiteY2" fmla="*/ 9962 h 6565849"/>
              <a:gd name="connsiteX3" fmla="*/ 4546389 w 4567026"/>
              <a:gd name="connsiteY3" fmla="*/ 198557 h 6565849"/>
              <a:gd name="connsiteX4" fmla="*/ 4567026 w 4567026"/>
              <a:gd name="connsiteY4" fmla="*/ 5676802 h 6565849"/>
              <a:gd name="connsiteX5" fmla="*/ 3682789 w 4567026"/>
              <a:gd name="connsiteY5" fmla="*/ 6333927 h 6565849"/>
              <a:gd name="connsiteX6" fmla="*/ 2613607 w 4567026"/>
              <a:gd name="connsiteY6" fmla="*/ 6554909 h 6565849"/>
              <a:gd name="connsiteX7" fmla="*/ 1005629 w 4567026"/>
              <a:gd name="connsiteY7" fmla="*/ 6039287 h 6565849"/>
              <a:gd name="connsiteX8" fmla="*/ 22013 w 4567026"/>
              <a:gd name="connsiteY8" fmla="*/ 4448077 h 6565849"/>
              <a:gd name="connsiteX0" fmla="*/ 22013 w 4567026"/>
              <a:gd name="connsiteY0" fmla="*/ 4448077 h 6555026"/>
              <a:gd name="connsiteX1" fmla="*/ 1940507 w 4567026"/>
              <a:gd name="connsiteY1" fmla="*/ 0 h 6555026"/>
              <a:gd name="connsiteX2" fmla="*/ 4370494 w 4567026"/>
              <a:gd name="connsiteY2" fmla="*/ 9962 h 6555026"/>
              <a:gd name="connsiteX3" fmla="*/ 4546389 w 4567026"/>
              <a:gd name="connsiteY3" fmla="*/ 198557 h 6555026"/>
              <a:gd name="connsiteX4" fmla="*/ 4567026 w 4567026"/>
              <a:gd name="connsiteY4" fmla="*/ 5676802 h 6555026"/>
              <a:gd name="connsiteX5" fmla="*/ 3682789 w 4567026"/>
              <a:gd name="connsiteY5" fmla="*/ 6333927 h 6555026"/>
              <a:gd name="connsiteX6" fmla="*/ 2613607 w 4567026"/>
              <a:gd name="connsiteY6" fmla="*/ 6554909 h 6555026"/>
              <a:gd name="connsiteX7" fmla="*/ 1005629 w 4567026"/>
              <a:gd name="connsiteY7" fmla="*/ 6039287 h 6555026"/>
              <a:gd name="connsiteX8" fmla="*/ 22013 w 4567026"/>
              <a:gd name="connsiteY8" fmla="*/ 4448077 h 6555026"/>
              <a:gd name="connsiteX0" fmla="*/ 44498 w 4589511"/>
              <a:gd name="connsiteY0" fmla="*/ 4448077 h 6555026"/>
              <a:gd name="connsiteX1" fmla="*/ 1962992 w 4589511"/>
              <a:gd name="connsiteY1" fmla="*/ 0 h 6555026"/>
              <a:gd name="connsiteX2" fmla="*/ 4392979 w 4589511"/>
              <a:gd name="connsiteY2" fmla="*/ 9962 h 6555026"/>
              <a:gd name="connsiteX3" fmla="*/ 4568874 w 4589511"/>
              <a:gd name="connsiteY3" fmla="*/ 198557 h 6555026"/>
              <a:gd name="connsiteX4" fmla="*/ 4589511 w 4589511"/>
              <a:gd name="connsiteY4" fmla="*/ 5676802 h 6555026"/>
              <a:gd name="connsiteX5" fmla="*/ 3705274 w 4589511"/>
              <a:gd name="connsiteY5" fmla="*/ 6333927 h 6555026"/>
              <a:gd name="connsiteX6" fmla="*/ 2636092 w 4589511"/>
              <a:gd name="connsiteY6" fmla="*/ 6554909 h 6555026"/>
              <a:gd name="connsiteX7" fmla="*/ 1028114 w 4589511"/>
              <a:gd name="connsiteY7" fmla="*/ 6039287 h 6555026"/>
              <a:gd name="connsiteX8" fmla="*/ 44498 w 4589511"/>
              <a:gd name="connsiteY8" fmla="*/ 4448077 h 655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89511" h="6555026">
                <a:moveTo>
                  <a:pt x="44498" y="4448077"/>
                </a:moveTo>
                <a:cubicBezTo>
                  <a:pt x="-165449" y="3431369"/>
                  <a:pt x="350092" y="1272239"/>
                  <a:pt x="1962992" y="0"/>
                </a:cubicBezTo>
                <a:lnTo>
                  <a:pt x="4392979" y="9962"/>
                </a:lnTo>
                <a:cubicBezTo>
                  <a:pt x="4433804" y="-3724"/>
                  <a:pt x="4576547" y="134405"/>
                  <a:pt x="4568874" y="198557"/>
                </a:cubicBezTo>
                <a:cubicBezTo>
                  <a:pt x="4574536" y="2226764"/>
                  <a:pt x="4581441" y="4495702"/>
                  <a:pt x="4589511" y="5676802"/>
                </a:cubicBezTo>
                <a:cubicBezTo>
                  <a:pt x="4428644" y="5983084"/>
                  <a:pt x="4030844" y="6187576"/>
                  <a:pt x="3705274" y="6333927"/>
                </a:cubicBezTo>
                <a:cubicBezTo>
                  <a:pt x="3379704" y="6480278"/>
                  <a:pt x="3148325" y="6548136"/>
                  <a:pt x="2636092" y="6554909"/>
                </a:cubicBezTo>
                <a:cubicBezTo>
                  <a:pt x="2123859" y="6561682"/>
                  <a:pt x="1343206" y="6273586"/>
                  <a:pt x="1028114" y="6039287"/>
                </a:cubicBezTo>
                <a:cubicBezTo>
                  <a:pt x="596182" y="5688148"/>
                  <a:pt x="254445" y="5464785"/>
                  <a:pt x="44498" y="44480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82880" tIns="274320" rIns="274320"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893C5-3725-2BF8-B201-6C4123C13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982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2752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1B0F4867-5345-BF6B-3402-DEEC3D2DDF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1"/>
            <a:ext cx="6729984" cy="3840480"/>
          </a:xfrm>
        </p:spPr>
        <p:txBody>
          <a:bodyPr>
            <a:normAutofit/>
          </a:bodyPr>
          <a:lstStyle>
            <a:lvl1pPr marL="228600" indent="-228600">
              <a:buFont typeface="Courier New" panose="02070309020205020404" pitchFamily="49" charset="0"/>
              <a:buChar char="o"/>
              <a:defRPr sz="2000" cap="all" baseline="0"/>
            </a:lvl1pPr>
            <a:lvl2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20574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693A8C2-EDAB-3C2B-00D3-3B9F9D64ACD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3472" y="2039111"/>
            <a:ext cx="3163824" cy="384048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2286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E52DCD-6B80-A17A-B12C-76D628BAF30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882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CADEA8BB-3550-ABDA-99A6-455084D5D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0" y="3271424"/>
            <a:ext cx="12192000" cy="3586577"/>
          </a:xfrm>
          <a:custGeom>
            <a:avLst/>
            <a:gdLst>
              <a:gd name="connsiteX0" fmla="*/ 1849560 w 12192000"/>
              <a:gd name="connsiteY0" fmla="*/ 803 h 3586577"/>
              <a:gd name="connsiteX1" fmla="*/ 2779308 w 12192000"/>
              <a:gd name="connsiteY1" fmla="*/ 191654 h 3586577"/>
              <a:gd name="connsiteX2" fmla="*/ 3529993 w 12192000"/>
              <a:gd name="connsiteY2" fmla="*/ 614650 h 3586577"/>
              <a:gd name="connsiteX3" fmla="*/ 5271921 w 12192000"/>
              <a:gd name="connsiteY3" fmla="*/ 1300408 h 3586577"/>
              <a:gd name="connsiteX4" fmla="*/ 6940105 w 12192000"/>
              <a:gd name="connsiteY4" fmla="*/ 1192018 h 3586577"/>
              <a:gd name="connsiteX5" fmla="*/ 8301823 w 12192000"/>
              <a:gd name="connsiteY5" fmla="*/ 780730 h 3586577"/>
              <a:gd name="connsiteX6" fmla="*/ 12120288 w 12192000"/>
              <a:gd name="connsiteY6" fmla="*/ 561429 h 3586577"/>
              <a:gd name="connsiteX7" fmla="*/ 12192000 w 12192000"/>
              <a:gd name="connsiteY7" fmla="*/ 591187 h 3586577"/>
              <a:gd name="connsiteX8" fmla="*/ 12192000 w 12192000"/>
              <a:gd name="connsiteY8" fmla="*/ 3586577 h 3586577"/>
              <a:gd name="connsiteX9" fmla="*/ 0 w 12192000"/>
              <a:gd name="connsiteY9" fmla="*/ 3586577 h 3586577"/>
              <a:gd name="connsiteX10" fmla="*/ 0 w 12192000"/>
              <a:gd name="connsiteY10" fmla="*/ 671712 h 3586577"/>
              <a:gd name="connsiteX11" fmla="*/ 66994 w 12192000"/>
              <a:gd name="connsiteY11" fmla="*/ 616810 h 3586577"/>
              <a:gd name="connsiteX12" fmla="*/ 314608 w 12192000"/>
              <a:gd name="connsiteY12" fmla="*/ 447849 h 3586577"/>
              <a:gd name="connsiteX13" fmla="*/ 1849560 w 12192000"/>
              <a:gd name="connsiteY13" fmla="*/ 803 h 358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3586577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914400"/>
            <a:ext cx="10360152" cy="9144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able Placeholder 4">
            <a:extLst>
              <a:ext uri="{FF2B5EF4-FFF2-40B4-BE49-F238E27FC236}">
                <a16:creationId xmlns:a16="http://schemas.microsoft.com/office/drawing/2014/main" id="{A8715227-A125-7CA3-B8F5-9D5894E8C98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914400" y="2039111"/>
            <a:ext cx="10360025" cy="3374136"/>
          </a:xfrm>
        </p:spPr>
        <p:txBody>
          <a:bodyPr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EC2E35B-5EFD-B330-984C-15A012C90B8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84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686C03E6-655F-A394-4461-7BC878C418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7145" y="3001406"/>
            <a:ext cx="3865902" cy="3856595"/>
          </a:xfrm>
          <a:custGeom>
            <a:avLst/>
            <a:gdLst>
              <a:gd name="connsiteX0" fmla="*/ 0 w 3865902"/>
              <a:gd name="connsiteY0" fmla="*/ 0 h 3856595"/>
              <a:gd name="connsiteX1" fmla="*/ 36224 w 3865902"/>
              <a:gd name="connsiteY1" fmla="*/ 87499 h 3856595"/>
              <a:gd name="connsiteX2" fmla="*/ 560241 w 3865902"/>
              <a:gd name="connsiteY2" fmla="*/ 881472 h 3856595"/>
              <a:gd name="connsiteX3" fmla="*/ 1285567 w 3865902"/>
              <a:gd name="connsiteY3" fmla="*/ 1323684 h 3856595"/>
              <a:gd name="connsiteX4" fmla="*/ 1971938 w 3865902"/>
              <a:gd name="connsiteY4" fmla="*/ 1550422 h 3856595"/>
              <a:gd name="connsiteX5" fmla="*/ 3782327 w 3865902"/>
              <a:gd name="connsiteY5" fmla="*/ 2888188 h 3856595"/>
              <a:gd name="connsiteX6" fmla="*/ 3865611 w 3865902"/>
              <a:gd name="connsiteY6" fmla="*/ 3435831 h 3856595"/>
              <a:gd name="connsiteX7" fmla="*/ 3805121 w 3865902"/>
              <a:gd name="connsiteY7" fmla="*/ 3842880 h 3856595"/>
              <a:gd name="connsiteX8" fmla="*/ 3800674 w 3865902"/>
              <a:gd name="connsiteY8" fmla="*/ 3856595 h 3856595"/>
              <a:gd name="connsiteX9" fmla="*/ 0 w 3865902"/>
              <a:gd name="connsiteY9" fmla="*/ 3856595 h 3856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5902" h="3856595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914400" y="914400"/>
            <a:ext cx="5641848" cy="5029200"/>
          </a:xfrm>
        </p:spPr>
        <p:txBody>
          <a:bodyPr anchor="ctr"/>
          <a:lstStyle>
            <a:lvl1pPr algn="l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436A1765-4F66-C345-840A-D6C73BD96BB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8856" y="914400"/>
            <a:ext cx="3867912" cy="5029200"/>
          </a:xfrm>
        </p:spPr>
        <p:txBody>
          <a:bodyPr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2000" cap="all" baseline="0"/>
            </a:lvl1pPr>
            <a:lvl2pPr marL="0" indent="0">
              <a:spcBef>
                <a:spcPts val="1000"/>
              </a:spcBef>
              <a:buFont typeface="Courier New" panose="02070309020205020404" pitchFamily="49" charset="0"/>
              <a:buNone/>
              <a:defRPr sz="2000"/>
            </a:lvl2pPr>
            <a:lvl3pPr marL="6858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3pPr>
            <a:lvl4pPr marL="11430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4pPr>
            <a:lvl5pPr marL="1600200" indent="-228600">
              <a:spcBef>
                <a:spcPts val="1000"/>
              </a:spcBef>
              <a:buFont typeface="Courier New" panose="02070309020205020404" pitchFamily="49" charset="0"/>
              <a:buChar char="o"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147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DCC72F6-C144-5508-40C5-E1B3FC085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F76D2EA-2C6E-B0B2-DC0D-F9EF636E58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0315871-F40F-D512-8E3F-B40F36BD4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0C11C1A-EFCF-278A-D083-93F07D4DE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B1E4400-E511-F21B-0AFD-0D362BA52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0" i="0">
                <a:solidFill>
                  <a:schemeClr val="tx1"/>
                </a:solidFill>
                <a:latin typeface="Sagona Book" panose="02020503050505020204" pitchFamily="18" charset="0"/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89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7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66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292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FA10C-CB53-E57D-57AB-C2BA4044F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50E52AE-812B-AC5E-DC41-4750192B6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5717" y="5597818"/>
              <a:ext cx="2430115" cy="1294338"/>
            </a:xfrm>
            <a:custGeom>
              <a:avLst/>
              <a:gdLst>
                <a:gd name="connsiteX0" fmla="*/ 945169 w 2445355"/>
                <a:gd name="connsiteY0" fmla="*/ 789 h 1315293"/>
                <a:gd name="connsiteX1" fmla="*/ 1083192 w 2445355"/>
                <a:gd name="connsiteY1" fmla="*/ 15575 h 1315293"/>
                <a:gd name="connsiteX2" fmla="*/ 1778340 w 2445355"/>
                <a:gd name="connsiteY2" fmla="*/ 301396 h 1315293"/>
                <a:gd name="connsiteX3" fmla="*/ 2419558 w 2445355"/>
                <a:gd name="connsiteY3" fmla="*/ 1243748 h 1315293"/>
                <a:gd name="connsiteX4" fmla="*/ 2445355 w 2445355"/>
                <a:gd name="connsiteY4" fmla="*/ 1315293 h 1315293"/>
                <a:gd name="connsiteX5" fmla="*/ 0 w 2445355"/>
                <a:gd name="connsiteY5" fmla="*/ 1315293 h 1315293"/>
                <a:gd name="connsiteX6" fmla="*/ 18759 w 2445355"/>
                <a:gd name="connsiteY6" fmla="*/ 1065812 h 1315293"/>
                <a:gd name="connsiteX7" fmla="*/ 421385 w 2445355"/>
                <a:gd name="connsiteY7" fmla="*/ 160260 h 1315293"/>
                <a:gd name="connsiteX8" fmla="*/ 945169 w 2445355"/>
                <a:gd name="connsiteY8" fmla="*/ 789 h 1315293"/>
                <a:gd name="connsiteX0" fmla="*/ 2445355 w 2536795"/>
                <a:gd name="connsiteY0" fmla="*/ 1315293 h 1406733"/>
                <a:gd name="connsiteX1" fmla="*/ 0 w 2536795"/>
                <a:gd name="connsiteY1" fmla="*/ 1315293 h 1406733"/>
                <a:gd name="connsiteX2" fmla="*/ 18759 w 2536795"/>
                <a:gd name="connsiteY2" fmla="*/ 1065812 h 1406733"/>
                <a:gd name="connsiteX3" fmla="*/ 421385 w 2536795"/>
                <a:gd name="connsiteY3" fmla="*/ 160260 h 1406733"/>
                <a:gd name="connsiteX4" fmla="*/ 945169 w 2536795"/>
                <a:gd name="connsiteY4" fmla="*/ 789 h 1406733"/>
                <a:gd name="connsiteX5" fmla="*/ 1083192 w 2536795"/>
                <a:gd name="connsiteY5" fmla="*/ 15575 h 1406733"/>
                <a:gd name="connsiteX6" fmla="*/ 1778340 w 2536795"/>
                <a:gd name="connsiteY6" fmla="*/ 301396 h 1406733"/>
                <a:gd name="connsiteX7" fmla="*/ 2419558 w 2536795"/>
                <a:gd name="connsiteY7" fmla="*/ 1243748 h 1406733"/>
                <a:gd name="connsiteX8" fmla="*/ 2536795 w 2536795"/>
                <a:gd name="connsiteY8" fmla="*/ 1406733 h 140673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2445355 w 2445355"/>
                <a:gd name="connsiteY0" fmla="*/ 1315293 h 1315293"/>
                <a:gd name="connsiteX1" fmla="*/ 0 w 2445355"/>
                <a:gd name="connsiteY1" fmla="*/ 1315293 h 1315293"/>
                <a:gd name="connsiteX2" fmla="*/ 18759 w 2445355"/>
                <a:gd name="connsiteY2" fmla="*/ 1065812 h 1315293"/>
                <a:gd name="connsiteX3" fmla="*/ 421385 w 2445355"/>
                <a:gd name="connsiteY3" fmla="*/ 160260 h 1315293"/>
                <a:gd name="connsiteX4" fmla="*/ 945169 w 2445355"/>
                <a:gd name="connsiteY4" fmla="*/ 789 h 1315293"/>
                <a:gd name="connsiteX5" fmla="*/ 1083192 w 2445355"/>
                <a:gd name="connsiteY5" fmla="*/ 15575 h 1315293"/>
                <a:gd name="connsiteX6" fmla="*/ 1778340 w 2445355"/>
                <a:gd name="connsiteY6" fmla="*/ 301396 h 1315293"/>
                <a:gd name="connsiteX7" fmla="*/ 2419558 w 2445355"/>
                <a:gd name="connsiteY7" fmla="*/ 1243748 h 1315293"/>
                <a:gd name="connsiteX8" fmla="*/ 2430115 w 2445355"/>
                <a:gd name="connsiteY8" fmla="*/ 1294338 h 1315293"/>
                <a:gd name="connsiteX0" fmla="*/ 0 w 2430115"/>
                <a:gd name="connsiteY0" fmla="*/ 1315293 h 1315293"/>
                <a:gd name="connsiteX1" fmla="*/ 18759 w 2430115"/>
                <a:gd name="connsiteY1" fmla="*/ 1065812 h 1315293"/>
                <a:gd name="connsiteX2" fmla="*/ 421385 w 2430115"/>
                <a:gd name="connsiteY2" fmla="*/ 160260 h 1315293"/>
                <a:gd name="connsiteX3" fmla="*/ 945169 w 2430115"/>
                <a:gd name="connsiteY3" fmla="*/ 789 h 1315293"/>
                <a:gd name="connsiteX4" fmla="*/ 1083192 w 2430115"/>
                <a:gd name="connsiteY4" fmla="*/ 15575 h 1315293"/>
                <a:gd name="connsiteX5" fmla="*/ 1778340 w 2430115"/>
                <a:gd name="connsiteY5" fmla="*/ 301396 h 1315293"/>
                <a:gd name="connsiteX6" fmla="*/ 2419558 w 2430115"/>
                <a:gd name="connsiteY6" fmla="*/ 1243748 h 1315293"/>
                <a:gd name="connsiteX7" fmla="*/ 2430115 w 2430115"/>
                <a:gd name="connsiteY7" fmla="*/ 1294338 h 1315293"/>
                <a:gd name="connsiteX0" fmla="*/ 0 w 2430115"/>
                <a:gd name="connsiteY0" fmla="*/ 1281003 h 1294338"/>
                <a:gd name="connsiteX1" fmla="*/ 18759 w 2430115"/>
                <a:gd name="connsiteY1" fmla="*/ 1065812 h 1294338"/>
                <a:gd name="connsiteX2" fmla="*/ 421385 w 2430115"/>
                <a:gd name="connsiteY2" fmla="*/ 160260 h 1294338"/>
                <a:gd name="connsiteX3" fmla="*/ 945169 w 2430115"/>
                <a:gd name="connsiteY3" fmla="*/ 789 h 1294338"/>
                <a:gd name="connsiteX4" fmla="*/ 1083192 w 2430115"/>
                <a:gd name="connsiteY4" fmla="*/ 15575 h 1294338"/>
                <a:gd name="connsiteX5" fmla="*/ 1778340 w 2430115"/>
                <a:gd name="connsiteY5" fmla="*/ 301396 h 1294338"/>
                <a:gd name="connsiteX6" fmla="*/ 2419558 w 2430115"/>
                <a:gd name="connsiteY6" fmla="*/ 1243748 h 1294338"/>
                <a:gd name="connsiteX7" fmla="*/ 2430115 w 2430115"/>
                <a:gd name="connsiteY7" fmla="*/ 1294338 h 129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0115" h="1294338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827ED3C-30EF-7260-37D1-507761A237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-1483620" y="3988558"/>
              <a:ext cx="2469462" cy="2893553"/>
            </a:xfrm>
            <a:custGeom>
              <a:avLst/>
              <a:gdLst>
                <a:gd name="connsiteX0" fmla="*/ 194658 w 2477082"/>
                <a:gd name="connsiteY0" fmla="*/ 123 h 2924552"/>
                <a:gd name="connsiteX1" fmla="*/ 1254757 w 2477082"/>
                <a:gd name="connsiteY1" fmla="*/ 251792 h 2924552"/>
                <a:gd name="connsiteX2" fmla="*/ 2447922 w 2477082"/>
                <a:gd name="connsiteY2" fmla="*/ 2893553 h 2924552"/>
                <a:gd name="connsiteX3" fmla="*/ 2441508 w 2477082"/>
                <a:gd name="connsiteY3" fmla="*/ 2924552 h 2924552"/>
                <a:gd name="connsiteX4" fmla="*/ 0 w 2477082"/>
                <a:gd name="connsiteY4" fmla="*/ 2924552 h 2924552"/>
                <a:gd name="connsiteX5" fmla="*/ 0 w 2477082"/>
                <a:gd name="connsiteY5" fmla="*/ 13617 h 2924552"/>
                <a:gd name="connsiteX6" fmla="*/ 59230 w 2477082"/>
                <a:gd name="connsiteY6" fmla="*/ 6396 h 2924552"/>
                <a:gd name="connsiteX7" fmla="*/ 194658 w 2477082"/>
                <a:gd name="connsiteY7" fmla="*/ 123 h 2924552"/>
                <a:gd name="connsiteX0" fmla="*/ 2441508 w 2532948"/>
                <a:gd name="connsiteY0" fmla="*/ 2924552 h 3015992"/>
                <a:gd name="connsiteX1" fmla="*/ 0 w 2532948"/>
                <a:gd name="connsiteY1" fmla="*/ 2924552 h 3015992"/>
                <a:gd name="connsiteX2" fmla="*/ 0 w 2532948"/>
                <a:gd name="connsiteY2" fmla="*/ 13617 h 3015992"/>
                <a:gd name="connsiteX3" fmla="*/ 59230 w 2532948"/>
                <a:gd name="connsiteY3" fmla="*/ 6396 h 3015992"/>
                <a:gd name="connsiteX4" fmla="*/ 194658 w 2532948"/>
                <a:gd name="connsiteY4" fmla="*/ 123 h 3015992"/>
                <a:gd name="connsiteX5" fmla="*/ 1254757 w 2532948"/>
                <a:gd name="connsiteY5" fmla="*/ 251792 h 3015992"/>
                <a:gd name="connsiteX6" fmla="*/ 2447922 w 2532948"/>
                <a:gd name="connsiteY6" fmla="*/ 2893553 h 3015992"/>
                <a:gd name="connsiteX7" fmla="*/ 2532948 w 2532948"/>
                <a:gd name="connsiteY7" fmla="*/ 3015992 h 3015992"/>
                <a:gd name="connsiteX0" fmla="*/ 0 w 2532948"/>
                <a:gd name="connsiteY0" fmla="*/ 2924552 h 3015992"/>
                <a:gd name="connsiteX1" fmla="*/ 0 w 2532948"/>
                <a:gd name="connsiteY1" fmla="*/ 13617 h 3015992"/>
                <a:gd name="connsiteX2" fmla="*/ 59230 w 2532948"/>
                <a:gd name="connsiteY2" fmla="*/ 6396 h 3015992"/>
                <a:gd name="connsiteX3" fmla="*/ 194658 w 2532948"/>
                <a:gd name="connsiteY3" fmla="*/ 123 h 3015992"/>
                <a:gd name="connsiteX4" fmla="*/ 1254757 w 2532948"/>
                <a:gd name="connsiteY4" fmla="*/ 251792 h 3015992"/>
                <a:gd name="connsiteX5" fmla="*/ 2447922 w 2532948"/>
                <a:gd name="connsiteY5" fmla="*/ 2893553 h 3015992"/>
                <a:gd name="connsiteX6" fmla="*/ 2532948 w 2532948"/>
                <a:gd name="connsiteY6" fmla="*/ 3015992 h 3015992"/>
                <a:gd name="connsiteX0" fmla="*/ 0 w 2532948"/>
                <a:gd name="connsiteY0" fmla="*/ 13617 h 3015992"/>
                <a:gd name="connsiteX1" fmla="*/ 59230 w 2532948"/>
                <a:gd name="connsiteY1" fmla="*/ 6396 h 3015992"/>
                <a:gd name="connsiteX2" fmla="*/ 194658 w 2532948"/>
                <a:gd name="connsiteY2" fmla="*/ 123 h 3015992"/>
                <a:gd name="connsiteX3" fmla="*/ 1254757 w 2532948"/>
                <a:gd name="connsiteY3" fmla="*/ 251792 h 3015992"/>
                <a:gd name="connsiteX4" fmla="*/ 2447922 w 2532948"/>
                <a:gd name="connsiteY4" fmla="*/ 2893553 h 3015992"/>
                <a:gd name="connsiteX5" fmla="*/ 2532948 w 2532948"/>
                <a:gd name="connsiteY5" fmla="*/ 3015992 h 3015992"/>
                <a:gd name="connsiteX0" fmla="*/ 0 w 2538663"/>
                <a:gd name="connsiteY0" fmla="*/ 25047 h 3015992"/>
                <a:gd name="connsiteX1" fmla="*/ 64945 w 2538663"/>
                <a:gd name="connsiteY1" fmla="*/ 6396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38663"/>
                <a:gd name="connsiteY0" fmla="*/ 25047 h 3015992"/>
                <a:gd name="connsiteX1" fmla="*/ 63040 w 2538663"/>
                <a:gd name="connsiteY1" fmla="*/ 15921 h 3015992"/>
                <a:gd name="connsiteX2" fmla="*/ 200373 w 2538663"/>
                <a:gd name="connsiteY2" fmla="*/ 123 h 3015992"/>
                <a:gd name="connsiteX3" fmla="*/ 1260472 w 2538663"/>
                <a:gd name="connsiteY3" fmla="*/ 251792 h 3015992"/>
                <a:gd name="connsiteX4" fmla="*/ 2453637 w 2538663"/>
                <a:gd name="connsiteY4" fmla="*/ 2893553 h 3015992"/>
                <a:gd name="connsiteX5" fmla="*/ 2538663 w 2538663"/>
                <a:gd name="connsiteY5" fmla="*/ 3015992 h 3015992"/>
                <a:gd name="connsiteX0" fmla="*/ 0 w 2525328"/>
                <a:gd name="connsiteY0" fmla="*/ 28857 h 3015992"/>
                <a:gd name="connsiteX1" fmla="*/ 49705 w 2525328"/>
                <a:gd name="connsiteY1" fmla="*/ 15921 h 3015992"/>
                <a:gd name="connsiteX2" fmla="*/ 187038 w 2525328"/>
                <a:gd name="connsiteY2" fmla="*/ 123 h 3015992"/>
                <a:gd name="connsiteX3" fmla="*/ 1247137 w 2525328"/>
                <a:gd name="connsiteY3" fmla="*/ 251792 h 3015992"/>
                <a:gd name="connsiteX4" fmla="*/ 2440302 w 2525328"/>
                <a:gd name="connsiteY4" fmla="*/ 2893553 h 3015992"/>
                <a:gd name="connsiteX5" fmla="*/ 2525328 w 2525328"/>
                <a:gd name="connsiteY5" fmla="*/ 3015992 h 3015992"/>
                <a:gd name="connsiteX0" fmla="*/ 0 w 2469462"/>
                <a:gd name="connsiteY0" fmla="*/ 28857 h 2893553"/>
                <a:gd name="connsiteX1" fmla="*/ 49705 w 2469462"/>
                <a:gd name="connsiteY1" fmla="*/ 15921 h 2893553"/>
                <a:gd name="connsiteX2" fmla="*/ 187038 w 2469462"/>
                <a:gd name="connsiteY2" fmla="*/ 123 h 2893553"/>
                <a:gd name="connsiteX3" fmla="*/ 1247137 w 2469462"/>
                <a:gd name="connsiteY3" fmla="*/ 251792 h 2893553"/>
                <a:gd name="connsiteX4" fmla="*/ 2440302 w 2469462"/>
                <a:gd name="connsiteY4" fmla="*/ 2893553 h 289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9462" h="2893553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w="63500" cap="flat">
              <a:solidFill>
                <a:schemeClr val="accent1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F923F4A-44A1-95E6-73AD-A1AD4D6BF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0332231" y="4321742"/>
            <a:ext cx="1859768" cy="253625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917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077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C2BD9E-28E7-ADAB-992E-43ECA796CACE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10938933" y="6327754"/>
            <a:ext cx="414867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352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  <p:sldLayoutId id="2147484032" r:id="rId2"/>
    <p:sldLayoutId id="2147484033" r:id="rId3"/>
    <p:sldLayoutId id="2147484034" r:id="rId4"/>
    <p:sldLayoutId id="2147484035" r:id="rId5"/>
    <p:sldLayoutId id="2147484036" r:id="rId6"/>
    <p:sldLayoutId id="2147484037" r:id="rId7"/>
    <p:sldLayoutId id="2147484038" r:id="rId8"/>
    <p:sldLayoutId id="2147484039" r:id="rId9"/>
    <p:sldLayoutId id="2147484040" r:id="rId10"/>
    <p:sldLayoutId id="2147484041" r:id="rId11"/>
    <p:sldLayoutId id="2147484042" r:id="rId12"/>
    <p:sldLayoutId id="2147484043" r:id="rId13"/>
    <p:sldLayoutId id="2147484044" r:id="rId14"/>
    <p:sldLayoutId id="2147484045" r:id="rId15"/>
    <p:sldLayoutId id="2147484046" r:id="rId16"/>
    <p:sldLayoutId id="2147484047" r:id="rId17"/>
    <p:sldLayoutId id="2147484048" r:id="rId18"/>
    <p:sldLayoutId id="2147484049" r:id="rId19"/>
    <p:sldLayoutId id="2147484051" r:id="rId20"/>
    <p:sldLayoutId id="2147484052" r:id="rId21"/>
    <p:sldLayoutId id="2147484053" r:id="rId22"/>
    <p:sldLayoutId id="2147483654" r:id="rId2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8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rashnic/fitb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92719-D5D9-FEC2-B9D6-942BD0202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5A4A65-E8B8-40CF-7ABD-97EA8FA97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2446" y="1031244"/>
            <a:ext cx="4910959" cy="1844566"/>
          </a:xfrm>
        </p:spPr>
        <p:txBody>
          <a:bodyPr anchor="ctr"/>
          <a:lstStyle/>
          <a:p>
            <a:r>
              <a:rPr lang="en-US" sz="3200" b="1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Case Study:</a:t>
            </a:r>
            <a:br>
              <a:rPr lang="en-US" sz="3200" b="1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Bellabeat Fitness</a:t>
            </a:r>
            <a:br>
              <a:rPr lang="en-US" sz="3200" b="1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Devices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81C1B1-C526-8427-F5B8-603A5F8E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3889" y="0"/>
            <a:ext cx="6858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F7D638-973C-DEC8-55A0-E00EB0A74090}"/>
              </a:ext>
            </a:extLst>
          </p:cNvPr>
          <p:cNvSpPr txBox="1"/>
          <p:nvPr/>
        </p:nvSpPr>
        <p:spPr>
          <a:xfrm>
            <a:off x="5662446" y="2875810"/>
            <a:ext cx="4910959" cy="18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BY TANNER CALDEMONE</a:t>
            </a:r>
            <a:br>
              <a:rPr lang="en-US" sz="2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FOR GOOGLE CERTIFICATE IN</a:t>
            </a:r>
            <a:b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DATA ANALYTICS</a:t>
            </a:r>
            <a:b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CAPSTONE PROJECT</a:t>
            </a:r>
            <a:b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Sylfaen" panose="010A0502050306030303" pitchFamily="18" charset="0"/>
                <a:cs typeface="Times New Roman" panose="02020603050405020304" pitchFamily="18" charset="0"/>
              </a:rPr>
              <a:t>JUNE</a:t>
            </a:r>
            <a:r>
              <a:rPr lang="en-US" sz="1400" dirty="0">
                <a:solidFill>
                  <a:schemeClr val="tx1"/>
                </a:solidFill>
                <a:latin typeface="Sylfaen" panose="010A0502050306030303" pitchFamily="18" charset="0"/>
                <a:cs typeface="Times New Roman" panose="02020603050405020304" pitchFamily="18" charset="0"/>
              </a:rPr>
              <a:t> 2024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62BB4-6F54-E84E-C527-2198863F77CD}"/>
              </a:ext>
            </a:extLst>
          </p:cNvPr>
          <p:cNvSpPr txBox="1"/>
          <p:nvPr/>
        </p:nvSpPr>
        <p:spPr>
          <a:xfrm>
            <a:off x="39419" y="6526576"/>
            <a:ext cx="338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</p:spTree>
    <p:extLst>
      <p:ext uri="{BB962C8B-B14F-4D97-AF65-F5344CB8AC3E}">
        <p14:creationId xmlns:p14="http://schemas.microsoft.com/office/powerpoint/2010/main" val="13381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A49C0DA-C8AE-5ECC-149A-D60ECFF8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108" y="867177"/>
            <a:ext cx="5898526" cy="729950"/>
          </a:xfrm>
        </p:spPr>
        <p:txBody>
          <a:bodyPr>
            <a:normAutofit/>
          </a:bodyPr>
          <a:lstStyle/>
          <a:p>
            <a:pPr algn="r"/>
            <a:r>
              <a:rPr lang="en-US" b="0" cap="none" dirty="0">
                <a:latin typeface="Sylfaen" panose="010A0502050306030303" pitchFamily="18" charset="0"/>
              </a:rPr>
              <a:t>Process – Cleaning &amp; Formatting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F2BA06-39BD-0413-D150-70F75EA6CC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399" y="2039112"/>
            <a:ext cx="4018209" cy="3904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ylfaen" panose="010A0502050306030303" pitchFamily="18" charset="0"/>
              </a:rPr>
              <a:t>Preliminary Cleaning &amp; Formatting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File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Hierarchy by Time Increments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Consistent Naming Conventions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Excel: Formatting for Data Types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SQL: Combining Four “Daily” Files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Excel: Cleaning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Removed Extreme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>
              <a:latin typeface="Sylfaen" panose="010A0502050306030303" pitchFamily="18" charset="0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798761A-B671-4825-623F-F4726F2BDF2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4630" y="2039112"/>
            <a:ext cx="6065951" cy="39044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Sylfaen" panose="010A0502050306030303" pitchFamily="18" charset="0"/>
              </a:rPr>
              <a:t>Data Manipulation &amp; Examination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Expected Trends Were Generally Confirmed Without Bias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More steps recorded generally aligned with more calories burned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Lower calories burned aligned with fewer steps recorded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Correlations/Trends in Sleep Cycles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Observed trends between sleep or time awake in bed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Correlated sleep against heavy vs. light activity during the day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Data only spanned 30 days, therefore most correlations were </a:t>
            </a:r>
            <a:br>
              <a:rPr lang="en-US" sz="1400" dirty="0">
                <a:latin typeface="Sylfaen" panose="010A0502050306030303" pitchFamily="18" charset="0"/>
              </a:rPr>
            </a:br>
            <a:r>
              <a:rPr lang="en-US" sz="1400" dirty="0">
                <a:latin typeface="Sylfaen" panose="010A0502050306030303" pitchFamily="18" charset="0"/>
              </a:rPr>
              <a:t>deemed insufficient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CD648E-C726-6385-1FB4-3B3239145F0C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8E347-D373-A39D-DFE1-7713158E113C}"/>
              </a:ext>
            </a:extLst>
          </p:cNvPr>
          <p:cNvSpPr txBox="1"/>
          <p:nvPr/>
        </p:nvSpPr>
        <p:spPr>
          <a:xfrm>
            <a:off x="11835685" y="6503830"/>
            <a:ext cx="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74834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2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EAAB70B-23E9-3722-42F6-19143957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202668"/>
            <a:ext cx="3489101" cy="819807"/>
          </a:xfrm>
        </p:spPr>
        <p:txBody>
          <a:bodyPr>
            <a:noAutofit/>
          </a:bodyPr>
          <a:lstStyle/>
          <a:p>
            <a:r>
              <a:rPr lang="en-US" cap="none" dirty="0">
                <a:latin typeface="Sylfaen" panose="010A0502050306030303" pitchFamily="18" charset="0"/>
              </a:rPr>
              <a:t>Fitbit User Results</a:t>
            </a:r>
            <a:br>
              <a:rPr lang="en-US" cap="none" dirty="0">
                <a:latin typeface="Sylfaen" panose="010A0502050306030303" pitchFamily="18" charset="0"/>
              </a:rPr>
            </a:br>
            <a:endParaRPr lang="en-US" cap="none" dirty="0">
              <a:latin typeface="Sylfaen" panose="010A0502050306030303" pitchFamily="18" charset="0"/>
            </a:endParaRP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793B4F11-8500-01F3-E792-4D2A256A29B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18861859"/>
              </p:ext>
            </p:extLst>
          </p:nvPr>
        </p:nvGraphicFramePr>
        <p:xfrm>
          <a:off x="1447800" y="2022475"/>
          <a:ext cx="4645025" cy="3446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4BC31B-51B0-9F84-EA8F-D59DA66E62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1021" y="4665141"/>
            <a:ext cx="4803830" cy="131065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cap="none" dirty="0">
                <a:solidFill>
                  <a:schemeClr val="tx1"/>
                </a:solidFill>
                <a:latin typeface="Sylfaen" panose="010A0502050306030303" pitchFamily="18" charset="0"/>
              </a:rPr>
              <a:t>Saturday Afternoons</a:t>
            </a:r>
            <a:r>
              <a:rPr lang="en-US" sz="1600" cap="none" dirty="0">
                <a:solidFill>
                  <a:schemeClr val="tx1"/>
                </a:solidFill>
                <a:latin typeface="Sylfaen" panose="010A0502050306030303" pitchFamily="18" charset="0"/>
              </a:rPr>
              <a:t> were the most active time on average by intensity</a:t>
            </a:r>
            <a:endParaRPr lang="en-US" sz="1600" b="1" cap="none" dirty="0">
              <a:solidFill>
                <a:schemeClr val="tx1"/>
              </a:solidFill>
              <a:latin typeface="Sylfaen" panose="010A050205030603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cap="none" dirty="0">
                <a:solidFill>
                  <a:schemeClr val="tx1"/>
                </a:solidFill>
                <a:latin typeface="Sylfaen" panose="010A0502050306030303" pitchFamily="18" charset="0"/>
              </a:rPr>
              <a:t>The most steps were logged midweek (Tues-Thrs) with the most being on </a:t>
            </a:r>
            <a:r>
              <a:rPr lang="en-US" sz="1600" b="1" cap="none" dirty="0">
                <a:solidFill>
                  <a:schemeClr val="tx1"/>
                </a:solidFill>
                <a:latin typeface="Sylfaen" panose="010A0502050306030303" pitchFamily="18" charset="0"/>
              </a:rPr>
              <a:t>Tuesday</a:t>
            </a:r>
            <a:endParaRPr lang="en-US" sz="1600" cap="none" dirty="0">
              <a:solidFill>
                <a:schemeClr val="tx1"/>
              </a:solidFill>
              <a:latin typeface="Sylfaen" panose="010A0502050306030303" pitchFamily="18" charset="0"/>
            </a:endParaRPr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CEDA8050-B4E5-395E-FA4A-8D6A262F941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377023087"/>
              </p:ext>
            </p:extLst>
          </p:nvPr>
        </p:nvGraphicFramePr>
        <p:xfrm>
          <a:off x="6251575" y="2027238"/>
          <a:ext cx="4803775" cy="263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FFA141B3-3063-E982-CA5C-356CDA38AC50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377D63-BB8E-7C0E-7C59-5E86C9F04AC7}"/>
              </a:ext>
            </a:extLst>
          </p:cNvPr>
          <p:cNvSpPr txBox="1"/>
          <p:nvPr/>
        </p:nvSpPr>
        <p:spPr>
          <a:xfrm>
            <a:off x="11844270" y="6503830"/>
            <a:ext cx="42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3780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20" grpId="0" uiExpand="1" build="p"/>
      <p:bldGraphic spid="2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A8DCEEC-A152-3964-DF16-B2A9EBA27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278" y="1980013"/>
            <a:ext cx="4037436" cy="1003947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Sylfaen" panose="010A0502050306030303" pitchFamily="18" charset="0"/>
              </a:rPr>
              <a:t>Sleep Tracking by Age</a:t>
            </a:r>
          </a:p>
        </p:txBody>
      </p:sp>
      <p:graphicFrame>
        <p:nvGraphicFramePr>
          <p:cNvPr id="17" name="Content Placeholder 16">
            <a:extLst>
              <a:ext uri="{FF2B5EF4-FFF2-40B4-BE49-F238E27FC236}">
                <a16:creationId xmlns:a16="http://schemas.microsoft.com/office/drawing/2014/main" id="{A480C4ED-02FD-6803-49F4-4F8CD77F3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14851"/>
              </p:ext>
            </p:extLst>
          </p:nvPr>
        </p:nvGraphicFramePr>
        <p:xfrm>
          <a:off x="0" y="3218511"/>
          <a:ext cx="3045747" cy="273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76D43-92C3-59F2-24D5-C1FD6E967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26940" y="643180"/>
            <a:ext cx="4123782" cy="2424675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00B05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Sylfaen" panose="010A0502050306030303" pitchFamily="18" charset="0"/>
              </a:rPr>
              <a:t>Use It Regularly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Sylfaen" panose="010A0502050306030303" pitchFamily="18" charset="0"/>
              </a:rPr>
              <a:t>Use It Occasionally</a:t>
            </a:r>
          </a:p>
          <a:p>
            <a:pPr marL="342900" indent="-342900">
              <a:buClr>
                <a:schemeClr val="accent3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Sylfaen" panose="010A0502050306030303" pitchFamily="18" charset="0"/>
              </a:rPr>
              <a:t>Used It Once</a:t>
            </a:r>
          </a:p>
          <a:p>
            <a:pPr marL="342900" indent="-34290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Sylfaen" panose="010A0502050306030303" pitchFamily="18" charset="0"/>
              </a:rPr>
              <a:t>Interested In Using It</a:t>
            </a:r>
          </a:p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n-US" sz="1800" dirty="0">
                <a:latin typeface="Sylfaen" panose="010A0502050306030303" pitchFamily="18" charset="0"/>
              </a:rPr>
              <a:t>Don’t Use 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9F815-8335-026A-9228-88C3405A15CE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8" name="Content Placeholder 16">
            <a:extLst>
              <a:ext uri="{FF2B5EF4-FFF2-40B4-BE49-F238E27FC236}">
                <a16:creationId xmlns:a16="http://schemas.microsoft.com/office/drawing/2014/main" id="{D781DD43-348E-172D-0945-4A885DB4D1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2221104"/>
              </p:ext>
            </p:extLst>
          </p:nvPr>
        </p:nvGraphicFramePr>
        <p:xfrm>
          <a:off x="8988831" y="3218511"/>
          <a:ext cx="3045747" cy="273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ontent Placeholder 16">
            <a:extLst>
              <a:ext uri="{FF2B5EF4-FFF2-40B4-BE49-F238E27FC236}">
                <a16:creationId xmlns:a16="http://schemas.microsoft.com/office/drawing/2014/main" id="{D9D5D177-BD9C-BCED-24EF-23947E59BF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7933678"/>
              </p:ext>
            </p:extLst>
          </p:nvPr>
        </p:nvGraphicFramePr>
        <p:xfrm>
          <a:off x="5943084" y="3218511"/>
          <a:ext cx="3045747" cy="273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Content Placeholder 16">
            <a:extLst>
              <a:ext uri="{FF2B5EF4-FFF2-40B4-BE49-F238E27FC236}">
                <a16:creationId xmlns:a16="http://schemas.microsoft.com/office/drawing/2014/main" id="{487525CE-9572-26DC-803A-DCE3716D21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615235"/>
              </p:ext>
            </p:extLst>
          </p:nvPr>
        </p:nvGraphicFramePr>
        <p:xfrm>
          <a:off x="2897337" y="3218511"/>
          <a:ext cx="3045747" cy="2732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D7509BF-7457-D3A1-3579-E17BBE7FB676}"/>
              </a:ext>
            </a:extLst>
          </p:cNvPr>
          <p:cNvSpPr txBox="1"/>
          <p:nvPr/>
        </p:nvSpPr>
        <p:spPr>
          <a:xfrm>
            <a:off x="11835685" y="6503830"/>
            <a:ext cx="429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17086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  <p:bldP spid="10" grpId="0" uiExpand="1" build="p"/>
      <p:bldGraphic spid="18" grpId="0">
        <p:bldAsOne/>
      </p:bldGraphic>
      <p:bldGraphic spid="19" grpId="0">
        <p:bldAsOne/>
      </p:bldGraphic>
      <p:bldGraphic spid="20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58065A-ABC2-8EDA-C5EB-AAFD49E77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173177"/>
            <a:ext cx="8027367" cy="819807"/>
          </a:xfrm>
        </p:spPr>
        <p:txBody>
          <a:bodyPr/>
          <a:lstStyle/>
          <a:p>
            <a:r>
              <a:rPr lang="en-US" cap="none" dirty="0">
                <a:latin typeface="Sylfaen" panose="010A0502050306030303" pitchFamily="18" charset="0"/>
              </a:rPr>
              <a:t>Nutrition Tracking vs. Sleep Tracking by Age</a:t>
            </a:r>
          </a:p>
        </p:txBody>
      </p:sp>
      <p:graphicFrame>
        <p:nvGraphicFramePr>
          <p:cNvPr id="28" name="Content Placeholder 27">
            <a:extLst>
              <a:ext uri="{FF2B5EF4-FFF2-40B4-BE49-F238E27FC236}">
                <a16:creationId xmlns:a16="http://schemas.microsoft.com/office/drawing/2014/main" id="{8357BA69-B4C8-744C-0CF3-4B36E93E157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67042484"/>
              </p:ext>
            </p:extLst>
          </p:nvPr>
        </p:nvGraphicFramePr>
        <p:xfrm>
          <a:off x="1447800" y="2313905"/>
          <a:ext cx="4645025" cy="315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ontent Placeholder 30">
            <a:extLst>
              <a:ext uri="{FF2B5EF4-FFF2-40B4-BE49-F238E27FC236}">
                <a16:creationId xmlns:a16="http://schemas.microsoft.com/office/drawing/2014/main" id="{7FE27E41-2FE9-3ABB-1E86-328B283EF16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394888534"/>
              </p:ext>
            </p:extLst>
          </p:nvPr>
        </p:nvGraphicFramePr>
        <p:xfrm>
          <a:off x="6411913" y="2313906"/>
          <a:ext cx="4645025" cy="314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09FB4A20-CE60-CF9D-8248-C3B42D95BA6A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D02D9-9E67-C3DC-1F36-91F7EC4D1AD6}"/>
              </a:ext>
            </a:extLst>
          </p:cNvPr>
          <p:cNvSpPr txBox="1"/>
          <p:nvPr/>
        </p:nvSpPr>
        <p:spPr>
          <a:xfrm>
            <a:off x="11822806" y="6503830"/>
            <a:ext cx="442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95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8" grpId="0">
        <p:bldAsOne/>
      </p:bldGraphic>
      <p:bldGraphic spid="31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86129D7-8227-109D-90BB-329E8437D3A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48515516"/>
              </p:ext>
            </p:extLst>
          </p:nvPr>
        </p:nvGraphicFramePr>
        <p:xfrm>
          <a:off x="4684823" y="1474630"/>
          <a:ext cx="6446816" cy="502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E8DD0420-3667-0D0F-D8F3-05685C94C3B8}"/>
              </a:ext>
            </a:extLst>
          </p:cNvPr>
          <p:cNvSpPr txBox="1"/>
          <p:nvPr/>
        </p:nvSpPr>
        <p:spPr>
          <a:xfrm>
            <a:off x="342496" y="2413337"/>
            <a:ext cx="434232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cap="none" dirty="0">
                <a:latin typeface="Sylfaen" panose="010A0502050306030303" pitchFamily="18" charset="0"/>
              </a:rPr>
              <a:t>  35.85% of the users maintain a very active regimen throughout the week</a:t>
            </a:r>
          </a:p>
          <a:p>
            <a:endParaRPr lang="en-US" sz="1800" cap="none" dirty="0">
              <a:latin typeface="Sylfaen" panose="010A0502050306030303" pitchFamily="18" charset="0"/>
            </a:endParaRP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cap="none" dirty="0">
                <a:latin typeface="Sylfaen" panose="010A0502050306030303" pitchFamily="18" charset="0"/>
              </a:rPr>
              <a:t>  62.87% of users engage in light (31.7%) or moderate (32.45%) physical activity throughout the week</a:t>
            </a:r>
          </a:p>
          <a:p>
            <a:endParaRPr lang="en-US" sz="1800" cap="none" dirty="0">
              <a:latin typeface="Sylfaen" panose="010A0502050306030303" pitchFamily="18" charset="0"/>
            </a:endParaRPr>
          </a:p>
          <a:p>
            <a:pPr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cap="none" dirty="0">
                <a:latin typeface="Sylfaen" panose="010A0502050306030303" pitchFamily="18" charset="0"/>
              </a:rPr>
              <a:t>  A small number of users (1.28%) </a:t>
            </a:r>
            <a:r>
              <a:rPr lang="en-US" dirty="0">
                <a:latin typeface="Sylfaen" panose="010A0502050306030303" pitchFamily="18" charset="0"/>
              </a:rPr>
              <a:t>are sedentary throughout the week 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7012ED-8A0A-7C9E-B09A-707822A214BC}"/>
              </a:ext>
            </a:extLst>
          </p:cNvPr>
          <p:cNvSpPr txBox="1"/>
          <p:nvPr/>
        </p:nvSpPr>
        <p:spPr>
          <a:xfrm>
            <a:off x="11839977" y="6503830"/>
            <a:ext cx="42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FFED47-06E5-8389-F23A-BD63277A97AA}"/>
              </a:ext>
            </a:extLst>
          </p:cNvPr>
          <p:cNvSpPr txBox="1"/>
          <p:nvPr/>
        </p:nvSpPr>
        <p:spPr>
          <a:xfrm>
            <a:off x="5534225" y="889855"/>
            <a:ext cx="4748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ylfaen" panose="010A0502050306030303" pitchFamily="18" charset="0"/>
              </a:rPr>
              <a:t>Weekly Activity Regimen</a:t>
            </a:r>
          </a:p>
        </p:txBody>
      </p:sp>
    </p:spTree>
    <p:extLst>
      <p:ext uri="{BB962C8B-B14F-4D97-AF65-F5344CB8AC3E}">
        <p14:creationId xmlns:p14="http://schemas.microsoft.com/office/powerpoint/2010/main" val="195736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D3C018B-29FB-B49F-83D0-D0AEFFD52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191" y="1159099"/>
            <a:ext cx="3648550" cy="748606"/>
          </a:xfrm>
          <a:ln>
            <a:noFill/>
          </a:ln>
        </p:spPr>
        <p:txBody>
          <a:bodyPr/>
          <a:lstStyle/>
          <a:p>
            <a:r>
              <a:rPr lang="en-US" cap="none" dirty="0">
                <a:latin typeface="Sylfaen" panose="010A0502050306030303" pitchFamily="18" charset="0"/>
              </a:rPr>
              <a:t>Minutes of Activity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32B276DA-F722-B2D3-5F62-419B497147E0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511102241"/>
              </p:ext>
            </p:extLst>
          </p:nvPr>
        </p:nvGraphicFramePr>
        <p:xfrm>
          <a:off x="6411913" y="2399762"/>
          <a:ext cx="4645025" cy="30596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268AF8A2-5E1A-F8E1-8EB5-B978758FD9B8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C0F3B25-9D7A-D1BB-E22E-2C9BC253FEC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38236293"/>
              </p:ext>
            </p:extLst>
          </p:nvPr>
        </p:nvGraphicFramePr>
        <p:xfrm>
          <a:off x="1447800" y="2399763"/>
          <a:ext cx="4645025" cy="3069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37F90D7-2E81-723B-51B2-D89703AC7CDA}"/>
              </a:ext>
            </a:extLst>
          </p:cNvPr>
          <p:cNvSpPr txBox="1"/>
          <p:nvPr/>
        </p:nvSpPr>
        <p:spPr>
          <a:xfrm>
            <a:off x="11805634" y="6503830"/>
            <a:ext cx="45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088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2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schemeClr val="accent1"/>
                </a:solidFill>
                <a:latin typeface="Sylfaen" panose="010A0502050306030303" pitchFamily="18" charset="0"/>
              </a:rPr>
              <a:t>Analyze &amp; Share – </a:t>
            </a:r>
            <a:r>
              <a:rPr lang="en-US" cap="none" dirty="0">
                <a:latin typeface="Sylfaen" panose="010A0502050306030303" pitchFamily="18" charset="0"/>
              </a:rPr>
              <a:t>Key Insights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97F60-88E2-C430-D52B-6604405AD55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6873" y="2496527"/>
            <a:ext cx="6134638" cy="2841768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Sylfaen" panose="010A0502050306030303" pitchFamily="18" charset="0"/>
              </a:rPr>
              <a:t>The majority of users (62.87%) have light or moderate activity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Sylfaen" panose="010A0502050306030303" pitchFamily="18" charset="0"/>
              </a:rPr>
              <a:t>There are some very active users (35.85%) who burn more than 2500 calories, which is an active segment that we could offer subscription plans, challenges, etc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dirty="0">
                <a:latin typeface="Sylfaen" panose="010A0502050306030303" pitchFamily="18" charset="0"/>
              </a:rPr>
              <a:t>There is a minority of users (1.28%) that burn less than   1000 calories, which means that they use the smartwatch      as more of an aesthetic than a fitness tracker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78898E-DBC5-6AC7-D840-2F5730AEE4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187" r="15187"/>
          <a:stretch>
            <a:fillRect/>
          </a:stretch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540A58-4F41-8BA6-4E3A-60F60E23B913}"/>
              </a:ext>
            </a:extLst>
          </p:cNvPr>
          <p:cNvSpPr txBox="1"/>
          <p:nvPr/>
        </p:nvSpPr>
        <p:spPr>
          <a:xfrm>
            <a:off x="9200587" y="6587067"/>
            <a:ext cx="2064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81895A-F32B-8E95-48E2-3E32216C11D9}"/>
              </a:ext>
            </a:extLst>
          </p:cNvPr>
          <p:cNvSpPr txBox="1"/>
          <p:nvPr/>
        </p:nvSpPr>
        <p:spPr>
          <a:xfrm>
            <a:off x="11848563" y="6503830"/>
            <a:ext cx="416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5990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33A77B-664F-FFD3-D61A-0D344C26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latin typeface="Sylfaen" panose="010A0502050306030303" pitchFamily="18" charset="0"/>
              </a:rPr>
              <a:t>Two Clear Segments are Known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B0F3C-5228-C9FB-1212-1D4894C80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2103120"/>
            <a:ext cx="8594502" cy="256332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cap="none" dirty="0">
                <a:latin typeface="Sylfaen" panose="010A0502050306030303" pitchFamily="18" charset="0"/>
              </a:rPr>
              <a:t>More than 1000 minutes of activity per week: Most active segment of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cap="none" dirty="0">
                <a:latin typeface="Sylfaen" panose="010A0502050306030303" pitchFamily="18" charset="0"/>
              </a:rPr>
              <a:t>These users can be offered challenges </a:t>
            </a:r>
            <a:r>
              <a:rPr lang="en-US" sz="1800" dirty="0">
                <a:latin typeface="Sylfaen" panose="010A0502050306030303" pitchFamily="18" charset="0"/>
              </a:rPr>
              <a:t>and </a:t>
            </a:r>
            <a:r>
              <a:rPr lang="en-US" sz="1800" cap="none" dirty="0">
                <a:latin typeface="Sylfaen" panose="010A0502050306030303" pitchFamily="18" charset="0"/>
              </a:rPr>
              <a:t>personalized plans to </a:t>
            </a:r>
            <a:r>
              <a:rPr lang="en-US" sz="1800" dirty="0">
                <a:latin typeface="Sylfaen" panose="010A0502050306030303" pitchFamily="18" charset="0"/>
              </a:rPr>
              <a:t>exercise harder that</a:t>
            </a:r>
            <a:r>
              <a:rPr lang="en-US" sz="1800" cap="none" dirty="0">
                <a:latin typeface="Sylfaen" panose="010A0502050306030303" pitchFamily="18" charset="0"/>
              </a:rPr>
              <a:t> can net them rewards, etc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cap="none" dirty="0">
                <a:latin typeface="Sylfaen" panose="010A0502050306030303" pitchFamily="18" charset="0"/>
              </a:rPr>
              <a:t>Less than 1000 minutes of activity per week: Very sedentary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cap="none" dirty="0">
                <a:latin typeface="Sylfaen" panose="010A0502050306030303" pitchFamily="18" charset="0"/>
              </a:rPr>
              <a:t>This segment should launch offers of 1-week plans or small, low-commitment challenges so that they start moving more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6E4736-3AB8-5919-E5EB-B40569F68076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DAF54-1B0B-D29D-03CF-0D17601992EC}"/>
              </a:ext>
            </a:extLst>
          </p:cNvPr>
          <p:cNvSpPr txBox="1"/>
          <p:nvPr/>
        </p:nvSpPr>
        <p:spPr>
          <a:xfrm>
            <a:off x="11814220" y="6503830"/>
            <a:ext cx="45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321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4F88F8-17E5-45E3-77B1-77FACD99F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765" y="738389"/>
            <a:ext cx="4819083" cy="963724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>
                <a:solidFill>
                  <a:schemeClr val="accent1"/>
                </a:solidFill>
                <a:latin typeface="Sylfaen" panose="010A0502050306030303" pitchFamily="18" charset="0"/>
              </a:rPr>
              <a:t>Act – Recommendations &amp; Takeaways</a:t>
            </a:r>
            <a:endParaRPr lang="en-US" sz="3200" dirty="0">
              <a:solidFill>
                <a:schemeClr val="accent1"/>
              </a:solidFill>
            </a:endParaRP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75CA145-3408-B703-B114-2C753AD86CE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492" r="24492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309FE1-3777-8A79-22CC-6C86D8C4F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046133" y="2922889"/>
            <a:ext cx="5591816" cy="1957589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cap="none" dirty="0">
                <a:latin typeface="Sylfaen" panose="010A0502050306030303" pitchFamily="18" charset="0"/>
              </a:rPr>
              <a:t>Segmenting users is key to understanding the type of product or service that is being utilized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cap="none" dirty="0">
                <a:latin typeface="Sylfaen" panose="010A0502050306030303" pitchFamily="18" charset="0"/>
              </a:rPr>
              <a:t>To offer segmentation allows models to be forecasted to calculate abandonment rates, products, and services which will help the customers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B21155-9291-3038-6A7E-376D2949D3E9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89306-A305-ACC5-9E8F-ADB17B067A67}"/>
              </a:ext>
            </a:extLst>
          </p:cNvPr>
          <p:cNvSpPr txBox="1"/>
          <p:nvPr/>
        </p:nvSpPr>
        <p:spPr>
          <a:xfrm>
            <a:off x="11831392" y="6503830"/>
            <a:ext cx="4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308F9-A98B-408E-D7B6-57026D8E7292}"/>
              </a:ext>
            </a:extLst>
          </p:cNvPr>
          <p:cNvSpPr txBox="1"/>
          <p:nvPr/>
        </p:nvSpPr>
        <p:spPr>
          <a:xfrm>
            <a:off x="832214" y="6203381"/>
            <a:ext cx="338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</p:spTree>
    <p:extLst>
      <p:ext uri="{BB962C8B-B14F-4D97-AF65-F5344CB8AC3E}">
        <p14:creationId xmlns:p14="http://schemas.microsoft.com/office/powerpoint/2010/main" val="306499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EAA428-F1F8-C0D8-3017-05674A374D43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846E6-BA98-5527-ACB9-2AD9A4AC1A08}"/>
              </a:ext>
            </a:extLst>
          </p:cNvPr>
          <p:cNvSpPr txBox="1"/>
          <p:nvPr/>
        </p:nvSpPr>
        <p:spPr>
          <a:xfrm>
            <a:off x="995965" y="344073"/>
            <a:ext cx="944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ylfaen" panose="010A0502050306030303" pitchFamily="18" charset="0"/>
              </a:rPr>
              <a:t>Promote the Very Active Segment:</a:t>
            </a:r>
          </a:p>
          <a:p>
            <a:pPr algn="l"/>
            <a:endParaRPr lang="en-US" b="0" i="0" dirty="0">
              <a:effectLst/>
              <a:latin typeface="Sylfaen" panose="010A0502050306030303" pitchFamily="18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lfaen" panose="010A0502050306030303" pitchFamily="18" charset="0"/>
              </a:rPr>
              <a:t>Offer challenges</a:t>
            </a:r>
            <a:r>
              <a:rPr lang="en-US" dirty="0">
                <a:latin typeface="Sylfaen" panose="010A0502050306030303" pitchFamily="18" charset="0"/>
              </a:rPr>
              <a:t>/</a:t>
            </a:r>
            <a:r>
              <a:rPr lang="en-US" b="0" i="0" dirty="0">
                <a:effectLst/>
                <a:latin typeface="Sylfaen" panose="010A0502050306030303" pitchFamily="18" charset="0"/>
              </a:rPr>
              <a:t>competitions, personalized plans, a rewards system, etc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21F64-C113-2AD9-8F27-6EA1A8F22441}"/>
              </a:ext>
            </a:extLst>
          </p:cNvPr>
          <p:cNvSpPr txBox="1"/>
          <p:nvPr/>
        </p:nvSpPr>
        <p:spPr>
          <a:xfrm>
            <a:off x="995965" y="1821401"/>
            <a:ext cx="88477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ylfaen" panose="010A0502050306030303" pitchFamily="18" charset="0"/>
              </a:rPr>
              <a:t>Promote the Moderately Active Segment:</a:t>
            </a:r>
          </a:p>
          <a:p>
            <a:pPr algn="l"/>
            <a:endParaRPr lang="en-US" b="0" i="0" dirty="0">
              <a:effectLst/>
              <a:latin typeface="Sylfaen" panose="010A0502050306030303" pitchFamily="18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ylfaen" panose="010A0502050306030303" pitchFamily="18" charset="0"/>
              </a:rPr>
              <a:t>Send notifications for small commitments, such as getting up and stretching, walking 5000+ steps/day, etc</a:t>
            </a:r>
          </a:p>
          <a:p>
            <a:pPr lvl="1">
              <a:buClr>
                <a:schemeClr val="accent1"/>
              </a:buClr>
            </a:pPr>
            <a:endParaRPr lang="en-US" b="0" i="0" dirty="0">
              <a:effectLst/>
              <a:latin typeface="Sylfaen" panose="010A0502050306030303" pitchFamily="18" charset="0"/>
            </a:endParaRPr>
          </a:p>
          <a:p>
            <a:pPr marL="1200150" lvl="2" indent="-285750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Sylfaen" panose="010A0502050306030303" pitchFamily="18" charset="0"/>
              </a:rPr>
              <a:t>Offer free challenges </a:t>
            </a:r>
            <a:r>
              <a:rPr lang="en-US" dirty="0">
                <a:latin typeface="Sylfaen" panose="010A0502050306030303" pitchFamily="18" charset="0"/>
              </a:rPr>
              <a:t>to users </a:t>
            </a:r>
            <a:r>
              <a:rPr lang="en-US" b="0" i="0" dirty="0">
                <a:effectLst/>
                <a:latin typeface="Sylfaen" panose="010A0502050306030303" pitchFamily="18" charset="0"/>
              </a:rPr>
              <a:t>to overcome week by week and ascend to the Very Active Segment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21A17-C756-C319-726B-324FDEA2ADB7}"/>
              </a:ext>
            </a:extLst>
          </p:cNvPr>
          <p:cNvSpPr txBox="1"/>
          <p:nvPr/>
        </p:nvSpPr>
        <p:spPr>
          <a:xfrm>
            <a:off x="995965" y="4069929"/>
            <a:ext cx="8920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b="0" i="0" dirty="0">
                <a:effectLst/>
                <a:latin typeface="Sylfaen" panose="010A0502050306030303" pitchFamily="18" charset="0"/>
              </a:rPr>
              <a:t>Communicate with the Users:</a:t>
            </a:r>
          </a:p>
          <a:p>
            <a:pPr algn="l"/>
            <a:endParaRPr lang="en-US" b="0" i="0" dirty="0">
              <a:effectLst/>
              <a:latin typeface="Sylfaen" panose="010A0502050306030303" pitchFamily="18" charset="0"/>
            </a:endParaRP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Sylfaen" panose="010A0502050306030303" pitchFamily="18" charset="0"/>
              </a:rPr>
              <a:t>T</a:t>
            </a:r>
            <a:r>
              <a:rPr lang="en-US" b="0" i="0" dirty="0">
                <a:effectLst/>
                <a:latin typeface="Sylfaen" panose="010A0502050306030303" pitchFamily="18" charset="0"/>
              </a:rPr>
              <a:t>o identify better Marketing campaigns, send notifications and emails to users who do not consistently use the app or product</a:t>
            </a: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67612-890E-249C-CAEA-731AF0260539}"/>
              </a:ext>
            </a:extLst>
          </p:cNvPr>
          <p:cNvSpPr txBox="1"/>
          <p:nvPr/>
        </p:nvSpPr>
        <p:spPr>
          <a:xfrm>
            <a:off x="11831392" y="6503830"/>
            <a:ext cx="4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6627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12B568-2682-621F-48C5-47E78A8DC574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46C7B-D29F-368C-FEEC-CDFA125F8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506159"/>
            <a:ext cx="9603275" cy="1049235"/>
          </a:xfrm>
        </p:spPr>
        <p:txBody>
          <a:bodyPr/>
          <a:lstStyle/>
          <a:p>
            <a:r>
              <a:rPr lang="en-US" cap="none" dirty="0">
                <a:latin typeface="Sylfaen" panose="010A0502050306030303" pitchFamily="18" charset="0"/>
              </a:rPr>
              <a:t>Table of Contents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0D6FB95E-6987-A57C-3663-3FD6F6FAC2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1859144"/>
              </p:ext>
            </p:extLst>
          </p:nvPr>
        </p:nvGraphicFramePr>
        <p:xfrm>
          <a:off x="1991574" y="1889997"/>
          <a:ext cx="8195714" cy="4114800"/>
        </p:xfrm>
        <a:graphic>
          <a:graphicData uri="http://schemas.openxmlformats.org/drawingml/2006/table">
            <a:tbl>
              <a:tblPr firstRow="1" bandRow="1"/>
              <a:tblGrid>
                <a:gridCol w="8195714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62943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Sylfaen" panose="010A0502050306030303" pitchFamily="18" charset="0"/>
                          <a:cs typeface="Gill Sans Light" panose="020B0302020104020203" pitchFamily="34" charset="-79"/>
                        </a:rPr>
                        <a:t>Ask – The Business Task</a:t>
                      </a:r>
                    </a:p>
                    <a:p>
                      <a:pPr algn="r"/>
                      <a:r>
                        <a:rPr lang="en-US" sz="2400" b="0" dirty="0">
                          <a:latin typeface="Sylfaen" panose="010A0502050306030303" pitchFamily="18" charset="0"/>
                        </a:rPr>
                        <a:t>6</a:t>
                      </a:r>
                    </a:p>
                  </a:txBody>
                  <a:tcPr marL="209550" marR="20955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748787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latin typeface="Sylfaen" panose="010A0502050306030303" pitchFamily="18" charset="0"/>
                        </a:rPr>
                        <a:t>Prepare – Datasets &amp; Sources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209550" marR="20955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764068">
                <a:tc>
                  <a:txBody>
                    <a:bodyPr/>
                    <a:lstStyle/>
                    <a:p>
                      <a:pPr algn="r"/>
                      <a:r>
                        <a:rPr lang="en-US" sz="2400" b="0" dirty="0">
                          <a:latin typeface="Sylfaen" panose="010A0502050306030303" pitchFamily="18" charset="0"/>
                        </a:rPr>
                        <a:t>Process – Cleaning &amp; Formatting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209550" marR="20955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733506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Sylfaen" panose="010A0502050306030303" pitchFamily="18" charset="0"/>
                          <a:cs typeface="Gill Sans Light" panose="020B0302020104020203" pitchFamily="34" charset="-79"/>
                        </a:rPr>
                        <a:t>Analyze &amp; Share – Key Insights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 16</a:t>
                      </a:r>
                    </a:p>
                  </a:txBody>
                  <a:tcPr marL="209550" marR="20955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653814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Sylfaen" panose="010A0502050306030303" pitchFamily="18" charset="0"/>
                          <a:cs typeface="Gill Sans Light" panose="020B0302020104020203" pitchFamily="34" charset="-79"/>
                        </a:rPr>
                        <a:t>Act – Recommendations &amp; Takeaways</a:t>
                      </a:r>
                    </a:p>
                    <a:p>
                      <a:pPr marL="0" algn="r" defTabSz="914400" rtl="0" eaLnBrk="1" latinLnBrk="0" hangingPunct="1"/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Sylfaen" panose="010A0502050306030303" pitchFamily="18" charset="0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209550" marR="20955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4BC613-9371-C89C-7426-0A2182A7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6D3A67-CA86-00E5-5D3D-3F2635FA7FEE}"/>
              </a:ext>
            </a:extLst>
          </p:cNvPr>
          <p:cNvSpPr/>
          <p:nvPr/>
        </p:nvSpPr>
        <p:spPr>
          <a:xfrm>
            <a:off x="10848304" y="394952"/>
            <a:ext cx="167426" cy="206062"/>
          </a:xfrm>
          <a:prstGeom prst="rect">
            <a:avLst/>
          </a:prstGeom>
          <a:solidFill>
            <a:srgbClr val="D7D4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BA8D-27AE-1782-9B24-94D5F41CC2B7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8647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DC0028-4150-0F89-E59C-F563C67F6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5076" y="914400"/>
            <a:ext cx="5641848" cy="5029200"/>
          </a:xfrm>
        </p:spPr>
        <p:txBody>
          <a:bodyPr/>
          <a:lstStyle/>
          <a:p>
            <a:pPr algn="ctr"/>
            <a:r>
              <a:rPr lang="en-US" dirty="0">
                <a:latin typeface="Sylfaen" panose="010A050205030603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8882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EE45-3924-5A20-4FDE-7EA6BBEB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152" y="776973"/>
            <a:ext cx="5641848" cy="1283854"/>
          </a:xfrm>
        </p:spPr>
        <p:txBody>
          <a:bodyPr>
            <a:normAutofit fontScale="90000"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2000" cap="none" dirty="0">
                <a:latin typeface="Sylfaen" panose="010A0502050306030303" pitchFamily="18" charset="0"/>
              </a:rPr>
              <a:t>Since it was founded in 2013, Bellabeat has grown rapidly and quickly positioned itself as a tech-driven wellness company for women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F22E11D-51A6-3FC1-9E45-FF4C98B429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32188" r="32188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BF9BA6-4DC2-1F02-0639-648C52D3E5DC}"/>
              </a:ext>
            </a:extLst>
          </p:cNvPr>
          <p:cNvSpPr txBox="1"/>
          <p:nvPr/>
        </p:nvSpPr>
        <p:spPr>
          <a:xfrm>
            <a:off x="9196294" y="6587067"/>
            <a:ext cx="2119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99B8DB-C4AC-72E5-BA59-41FAF1F1F35D}"/>
              </a:ext>
            </a:extLst>
          </p:cNvPr>
          <p:cNvSpPr txBox="1">
            <a:spLocks/>
          </p:cNvSpPr>
          <p:nvPr/>
        </p:nvSpPr>
        <p:spPr>
          <a:xfrm>
            <a:off x="454152" y="4797173"/>
            <a:ext cx="5641848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cap="none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data can help empower women with knowledge about their own health and habits</a:t>
            </a:r>
            <a:endParaRPr lang="en-US" sz="2000" cap="none" dirty="0">
              <a:latin typeface="Sylfaen" panose="010A0502050306030303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76CDA8-F996-6623-E640-6385153206F8}"/>
              </a:ext>
            </a:extLst>
          </p:cNvPr>
          <p:cNvSpPr txBox="1">
            <a:spLocks/>
          </p:cNvSpPr>
          <p:nvPr/>
        </p:nvSpPr>
        <p:spPr>
          <a:xfrm>
            <a:off x="454152" y="2999509"/>
            <a:ext cx="5641848" cy="8589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48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sz="1800" cap="none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They offer different smart devices that collect data on activity, sleep, stress, and reproductive health</a:t>
            </a:r>
            <a:endParaRPr lang="en-US" sz="2000" cap="none" dirty="0">
              <a:latin typeface="Sylfaen" panose="010A050205030603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5B5236-ED89-40B5-C2B6-348F4AE23A87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223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044F7-BD97-2FDE-4E33-A565BCF0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622" y="1073196"/>
            <a:ext cx="2841938" cy="914400"/>
          </a:xfrm>
        </p:spPr>
        <p:txBody>
          <a:bodyPr/>
          <a:lstStyle/>
          <a:p>
            <a:r>
              <a:rPr lang="en-US" cap="none" dirty="0">
                <a:solidFill>
                  <a:schemeClr val="accent1"/>
                </a:solidFill>
                <a:latin typeface="Sylfaen" panose="010A0502050306030303" pitchFamily="18" charset="0"/>
              </a:rPr>
              <a:t>Bellabeat Time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40A58-4F41-8BA6-4E3A-60F60E23B913}"/>
              </a:ext>
            </a:extLst>
          </p:cNvPr>
          <p:cNvSpPr txBox="1"/>
          <p:nvPr/>
        </p:nvSpPr>
        <p:spPr>
          <a:xfrm>
            <a:off x="9200587" y="6587067"/>
            <a:ext cx="2197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5778FD49-B488-1D96-4CC3-E533548FDC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3744" r="23744"/>
          <a:stretch>
            <a:fillRect/>
          </a:stretch>
        </p:blipFill>
        <p:spPr/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C1D52C3-BCF5-48F0-7E9B-8B40557CF1B4}"/>
              </a:ext>
            </a:extLst>
          </p:cNvPr>
          <p:cNvSpPr txBox="1"/>
          <p:nvPr/>
        </p:nvSpPr>
        <p:spPr>
          <a:xfrm>
            <a:off x="961621" y="2695824"/>
            <a:ext cx="63406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ylfaen" panose="010A0502050306030303" pitchFamily="18" charset="0"/>
              </a:rPr>
              <a:t>This wellness watch combines the timeless look of a classic timepiece with smart technology to track user activity, sleep, and stress 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Sylfaen" panose="010A0502050306030303" pitchFamily="18" charset="0"/>
            </a:endParaRP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ylfaen" panose="010A0502050306030303" pitchFamily="18" charset="0"/>
              </a:rPr>
              <a:t>The Time watch connects to the Bellabeat app to</a:t>
            </a:r>
          </a:p>
          <a:p>
            <a:pPr>
              <a:buClr>
                <a:schemeClr val="accent1"/>
              </a:buClr>
            </a:pPr>
            <a:r>
              <a:rPr lang="en-US" dirty="0">
                <a:latin typeface="Sylfaen" panose="010A0502050306030303" pitchFamily="18" charset="0"/>
              </a:rPr>
              <a:t>     provide the user with insights into their daily wellness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E88269-DCC7-6BBF-E58F-39CDF4FCF7A3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1665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CB5-C4AF-4CC4-DA11-2F473204A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299657"/>
            <a:ext cx="2635876" cy="832834"/>
          </a:xfrm>
        </p:spPr>
        <p:txBody>
          <a:bodyPr>
            <a:normAutofit/>
          </a:bodyPr>
          <a:lstStyle/>
          <a:p>
            <a:r>
              <a:rPr lang="en-US" sz="3200" cap="none" dirty="0">
                <a:latin typeface="Sylfaen" panose="010A0502050306030303" pitchFamily="18" charset="0"/>
              </a:rPr>
              <a:t>Bellabeat Leaf</a:t>
            </a:r>
            <a:endParaRPr lang="en-US" sz="3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BAD8EEC-55D9-8933-A502-4B8C2E5703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287" b="3287"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6F289D-1839-3C5E-C34C-0309B2CEFCD8}"/>
              </a:ext>
            </a:extLst>
          </p:cNvPr>
          <p:cNvSpPr txBox="1"/>
          <p:nvPr/>
        </p:nvSpPr>
        <p:spPr>
          <a:xfrm>
            <a:off x="9200587" y="6587067"/>
            <a:ext cx="20898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 from bellabeat.com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50E02DE-B6EE-BA93-FB5C-00AE7D9ECAB1}"/>
              </a:ext>
            </a:extLst>
          </p:cNvPr>
          <p:cNvSpPr txBox="1">
            <a:spLocks/>
          </p:cNvSpPr>
          <p:nvPr/>
        </p:nvSpPr>
        <p:spPr>
          <a:xfrm>
            <a:off x="914400" y="3429000"/>
            <a:ext cx="5650992" cy="2472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>
              <a:latin typeface="Sylfaen" panose="010A050205030603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E8A66E-94C0-D740-9D34-2982248ACA45}"/>
              </a:ext>
            </a:extLst>
          </p:cNvPr>
          <p:cNvSpPr txBox="1"/>
          <p:nvPr/>
        </p:nvSpPr>
        <p:spPr>
          <a:xfrm>
            <a:off x="404612" y="3125100"/>
            <a:ext cx="62913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ylfaen" panose="010A0502050306030303" pitchFamily="18" charset="0"/>
              </a:rPr>
              <a:t>Bellabeat’s classic wellness tracker that can be worn as a bracelet, necklace, or clip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latin typeface="Sylfaen" panose="010A0502050306030303" pitchFamily="18" charset="0"/>
            </a:endParaRPr>
          </a:p>
          <a:p>
            <a:pPr marL="285750" indent="-285750">
              <a:buClr>
                <a:schemeClr val="accent1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ylfaen" panose="010A0502050306030303" pitchFamily="18" charset="0"/>
              </a:rPr>
              <a:t>Like the Time, the Leaf tracker connects to the Bellabeat app to track activity, sleep, and stress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A1D4A5-D471-463E-38E2-74CAFAC08D6C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459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A7BE12AD-D808-BDE0-3EB8-5BC50B1D8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24755"/>
            <a:ext cx="7534656" cy="914400"/>
          </a:xfrm>
        </p:spPr>
        <p:txBody>
          <a:bodyPr/>
          <a:lstStyle/>
          <a:p>
            <a:r>
              <a:rPr lang="en-US" cap="none" dirty="0">
                <a:latin typeface="Sylfaen" panose="010A0502050306030303" pitchFamily="18" charset="0"/>
              </a:rPr>
              <a:t>Ask – The Business Task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FDA37B-399A-B9F0-7A7D-2A891EB7FF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799748"/>
            <a:ext cx="8890715" cy="3356576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Sylfaen" panose="010A0502050306030303" pitchFamily="18" charset="0"/>
              </a:rPr>
              <a:t>Analyze consumer usage trends of non-Bellabeat smart devices and provide high-level recommendations for Bellabeat’s marketing strategy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>
                <a:latin typeface="Sylfaen" panose="010A0502050306030303" pitchFamily="18" charset="0"/>
              </a:rPr>
              <a:t>Stakeholders</a:t>
            </a:r>
          </a:p>
          <a:p>
            <a:pPr lvl="1"/>
            <a:r>
              <a:rPr lang="en-US" dirty="0">
                <a:latin typeface="Sylfaen" panose="010A0502050306030303" pitchFamily="18" charset="0"/>
              </a:rPr>
              <a:t>Urška Sršen - Bellabeat co-founder and Chief Creative Officer</a:t>
            </a:r>
          </a:p>
          <a:p>
            <a:pPr lvl="1"/>
            <a:r>
              <a:rPr lang="en-US" dirty="0">
                <a:latin typeface="Sylfaen" panose="010A0502050306030303" pitchFamily="18" charset="0"/>
              </a:rPr>
              <a:t>Sando Mur - Bellabeat co-founder and key member of the Bellabeat executive team</a:t>
            </a:r>
          </a:p>
          <a:p>
            <a:pPr lvl="1"/>
            <a:r>
              <a:rPr lang="en-US" dirty="0">
                <a:latin typeface="Sylfaen" panose="010A0502050306030303" pitchFamily="18" charset="0"/>
              </a:rPr>
              <a:t>Bellabeat Marketing Analytics Team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B4D08C-4B79-01B0-CA6F-7690AE6FC176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783CD-0984-2B3C-6A6B-49EB2D441540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66913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618B7D6-5E85-D1CC-8B55-574025CBDA71}"/>
              </a:ext>
            </a:extLst>
          </p:cNvPr>
          <p:cNvSpPr txBox="1">
            <a:spLocks/>
          </p:cNvSpPr>
          <p:nvPr/>
        </p:nvSpPr>
        <p:spPr>
          <a:xfrm>
            <a:off x="1650642" y="3799357"/>
            <a:ext cx="8890715" cy="169133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Sylfaen" panose="010A0502050306030303" pitchFamily="18" charset="0"/>
              </a:rPr>
              <a:t>Key Questions</a:t>
            </a:r>
          </a:p>
          <a:p>
            <a:pPr lvl="2"/>
            <a:r>
              <a:rPr lang="en-US" dirty="0">
                <a:latin typeface="Sylfaen" panose="010A0502050306030303" pitchFamily="18" charset="0"/>
              </a:rPr>
              <a:t>What are the current trends in smart device usage?</a:t>
            </a:r>
          </a:p>
          <a:p>
            <a:pPr lvl="2"/>
            <a:r>
              <a:rPr lang="en-US" dirty="0">
                <a:latin typeface="Sylfaen" panose="010A0502050306030303" pitchFamily="18" charset="0"/>
              </a:rPr>
              <a:t>How could these trends apply to Bellabeat customers?</a:t>
            </a:r>
          </a:p>
          <a:p>
            <a:pPr lvl="2"/>
            <a:r>
              <a:rPr lang="en-US" dirty="0">
                <a:latin typeface="Sylfaen" panose="010A0502050306030303" pitchFamily="18" charset="0"/>
              </a:rPr>
              <a:t>How could these trends help influence the Bellabeat marketing strategy?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latin typeface="Sylfaen" panose="010A05020503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00B9AD-7A96-27C2-3F98-66846C3E0E99}"/>
              </a:ext>
            </a:extLst>
          </p:cNvPr>
          <p:cNvSpPr txBox="1"/>
          <p:nvPr/>
        </p:nvSpPr>
        <p:spPr>
          <a:xfrm>
            <a:off x="2311756" y="1760787"/>
            <a:ext cx="7568485" cy="1297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latin typeface="Sylfaen" panose="010A0502050306030303" pitchFamily="18" charset="0"/>
              </a:rPr>
              <a:t>        Applying the knowledge from the Google Data Analytics Program, we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Sylfaen" panose="010A0502050306030303" pitchFamily="18" charset="0"/>
              </a:rPr>
              <a:t>    </a:t>
            </a:r>
            <a:r>
              <a:rPr lang="en-US" sz="1800" dirty="0">
                <a:latin typeface="Sylfaen" panose="010A0502050306030303" pitchFamily="18" charset="0"/>
              </a:rPr>
              <a:t>can use all of the tools and strategies to solve the Business Task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Sylfaen" panose="010A0502050306030303" pitchFamily="18" charset="0"/>
              </a:rPr>
              <a:t>a</a:t>
            </a:r>
            <a:r>
              <a:rPr lang="en-US" sz="1800" dirty="0">
                <a:latin typeface="Sylfaen" panose="010A0502050306030303" pitchFamily="18" charset="0"/>
              </a:rPr>
              <a:t>nd</a:t>
            </a:r>
            <a:r>
              <a:rPr lang="en-US" dirty="0">
                <a:latin typeface="Sylfaen" panose="010A0502050306030303" pitchFamily="18" charset="0"/>
              </a:rPr>
              <a:t> </a:t>
            </a:r>
            <a:r>
              <a:rPr lang="en-US" sz="1800" dirty="0">
                <a:latin typeface="Sylfaen" panose="010A0502050306030303" pitchFamily="18" charset="0"/>
              </a:rPr>
              <a:t>provide high-level recommendations for Bellabeat's marketing strategy.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23BF4F-F5FA-0728-9683-8DCE06B56153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080" y="1742941"/>
            <a:ext cx="2792076" cy="1547331"/>
          </a:xfrm>
        </p:spPr>
        <p:txBody>
          <a:bodyPr anchor="b"/>
          <a:lstStyle/>
          <a:p>
            <a:r>
              <a:rPr lang="en-US" dirty="0"/>
              <a:t> 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00EBDF4-3413-FCF9-2E25-9A254A61F23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323267" y="4759001"/>
            <a:ext cx="5449824" cy="1280160"/>
          </a:xfrm>
        </p:spPr>
        <p:txBody>
          <a:bodyPr/>
          <a:lstStyle/>
          <a:p>
            <a:r>
              <a:rPr lang="en-US" sz="3200" cap="none" dirty="0">
                <a:latin typeface="Sylfaen" panose="010A0502050306030303" pitchFamily="18" charset="0"/>
              </a:rPr>
              <a:t>Prepare – Datasets &amp; Sources</a:t>
            </a:r>
            <a:endParaRPr lang="en-US" sz="3200" dirty="0"/>
          </a:p>
        </p:txBody>
      </p: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18EDFF94-2A2F-05C8-A497-305C882978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4484" r="24484"/>
          <a:stretch>
            <a:fillRect/>
          </a:stretch>
        </p:blipFill>
        <p:spPr/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A212F66-4809-73C9-3ADE-8F4EBD4D575B}"/>
              </a:ext>
            </a:extLst>
          </p:cNvPr>
          <p:cNvSpPr txBox="1"/>
          <p:nvPr/>
        </p:nvSpPr>
        <p:spPr>
          <a:xfrm>
            <a:off x="39419" y="6526576"/>
            <a:ext cx="3381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Image(s) from bellabeat.com</a:t>
            </a:r>
          </a:p>
        </p:txBody>
      </p:sp>
      <p:pic>
        <p:nvPicPr>
          <p:cNvPr id="1026" name="Picture 2" descr="Bellabeat Leaf Nature Health Tracker OutdoorGB">
            <a:extLst>
              <a:ext uri="{FF2B5EF4-FFF2-40B4-BE49-F238E27FC236}">
                <a16:creationId xmlns:a16="http://schemas.microsoft.com/office/drawing/2014/main" id="{5A873B3E-1125-16CF-5D88-3A8F334EE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267" y="1918326"/>
            <a:ext cx="6246254" cy="23748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56C333-26D3-1EAA-92AC-D50D9CA0B1CE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9404F1-8E94-7D3D-71E2-A1A4B7CBC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34509"/>
            <a:ext cx="5181600" cy="592428"/>
          </a:xfrm>
        </p:spPr>
        <p:txBody>
          <a:bodyPr>
            <a:normAutofit/>
          </a:bodyPr>
          <a:lstStyle/>
          <a:p>
            <a:r>
              <a:rPr lang="en-US" cap="none" dirty="0">
                <a:latin typeface="Sylfaen" panose="010A0502050306030303" pitchFamily="18" charset="0"/>
              </a:rPr>
              <a:t>Data Sources (Raw Data</a:t>
            </a:r>
            <a:r>
              <a:rPr lang="en-US" sz="3200" cap="none" dirty="0">
                <a:latin typeface="Sylfaen" panose="010A0502050306030303" pitchFamily="18" charset="0"/>
              </a:rPr>
              <a:t>)</a:t>
            </a:r>
            <a:endParaRPr lang="en-US" sz="32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4A3718F-D67C-255A-4B64-BA379609FCD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2100307"/>
            <a:ext cx="4576953" cy="2142229"/>
          </a:xfrm>
        </p:spPr>
        <p:txBody>
          <a:bodyPr/>
          <a:lstStyle/>
          <a:p>
            <a:r>
              <a:rPr lang="en-US" dirty="0">
                <a:latin typeface="Sylfaen" panose="010A0502050306030303" pitchFamily="18" charset="0"/>
              </a:rPr>
              <a:t>Dataset A – Fitbit Fitness Tracker Data</a:t>
            </a:r>
            <a:endParaRPr lang="en-US" sz="1400" dirty="0">
              <a:latin typeface="Sylfaen" panose="010A0502050306030303" pitchFamily="18" charset="0"/>
            </a:endParaRPr>
          </a:p>
          <a:p>
            <a:r>
              <a:rPr lang="en-US" sz="1400" dirty="0">
                <a:latin typeface="Sylfaen" panose="010A0502050306030303" pitchFamily="18" charset="0"/>
              </a:rPr>
              <a:t>Click </a:t>
            </a:r>
            <a:r>
              <a:rPr lang="en-US" sz="1400" dirty="0">
                <a:latin typeface="Sylfaen" panose="010A0502050306030303" pitchFamily="18" charset="0"/>
                <a:hlinkClick r:id="rId3" tooltip="https://www.kaggle.com/datasets/arashnic/fitbit"/>
              </a:rPr>
              <a:t>here</a:t>
            </a:r>
            <a:r>
              <a:rPr lang="en-US" sz="1400" dirty="0">
                <a:latin typeface="Sylfaen" panose="010A0502050306030303" pitchFamily="18" charset="0"/>
              </a:rPr>
              <a:t> for the dataset description from Kaggle:</a:t>
            </a:r>
          </a:p>
          <a:p>
            <a:r>
              <a:rPr lang="en-US" sz="1200" dirty="0">
                <a:latin typeface="Sylfaen" panose="010A0502050306030303" pitchFamily="18" charset="0"/>
              </a:rPr>
              <a:t>“This dataset generated by respondents to a distributed survey via Amazon Mechanical Turk between 03.12.2016-05.12.2016. Thirty eligible Fitbit users consented to the submission of personal tracker data, including minute-level output for physical activity, heart rate, and sleep monitoring.”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3CEF66-C6D7-C765-24E7-1DCFB38FE51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96000" y="2100307"/>
            <a:ext cx="4576953" cy="3877055"/>
          </a:xfrm>
        </p:spPr>
        <p:txBody>
          <a:bodyPr>
            <a:norm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Limitations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This dataset only consisted of 30 users across 30 days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Notable gaps in tracking occurred as well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There was no ability to follow up with the stakeholders or original researchers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ylfaen" panose="010A0502050306030303" pitchFamily="18" charset="0"/>
              </a:rPr>
              <a:t>Questions about outliers and parameters couldn’t be answered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No location was given to indicate the market context for the dataset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Sylfaen" panose="010A0502050306030303" pitchFamily="18" charset="0"/>
              </a:rPr>
              <a:t>No demographic was given to focus on women or compare age groups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2AE3C9-A644-5E99-2FFD-7F09CEA5AB1F}"/>
              </a:ext>
            </a:extLst>
          </p:cNvPr>
          <p:cNvSpPr/>
          <p:nvPr/>
        </p:nvSpPr>
        <p:spPr>
          <a:xfrm>
            <a:off x="-94593" y="6101255"/>
            <a:ext cx="12368048" cy="819807"/>
          </a:xfrm>
          <a:prstGeom prst="rect">
            <a:avLst/>
          </a:prstGeom>
          <a:solidFill>
            <a:srgbClr val="DE83A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F0D91-2440-2C3B-DBA5-99C0CADC8EB4}"/>
              </a:ext>
            </a:extLst>
          </p:cNvPr>
          <p:cNvSpPr txBox="1"/>
          <p:nvPr/>
        </p:nvSpPr>
        <p:spPr>
          <a:xfrm>
            <a:off x="11878617" y="6503830"/>
            <a:ext cx="386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ylfaen" panose="010A0502050306030303" pitchFamily="18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3010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7" grpId="0" uiExpand="1" build="p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DF9CEC-52C2-4D14-B2F5-11176002A8B6}">
  <ds:schemaRefs>
    <ds:schemaRef ds:uri="http://purl.org/dc/elements/1.1/"/>
    <ds:schemaRef ds:uri="16c05727-aa75-4e4a-9b5f-8a80a1165891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230e9df3-be65-4c73-a93b-d1236ebd677e"/>
    <ds:schemaRef ds:uri="71af3243-3dd4-4a8d-8c0d-dd76da1f02a5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49AD37-9510-4A2D-B790-12C439A83F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B1D1D-0064-435C-8533-29A36067B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1329</TotalTime>
  <Words>1052</Words>
  <Application>Microsoft Office PowerPoint</Application>
  <PresentationFormat>Widescreen</PresentationFormat>
  <Paragraphs>146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Courier New</vt:lpstr>
      <vt:lpstr>Gill Sans MT</vt:lpstr>
      <vt:lpstr>Sagona Book</vt:lpstr>
      <vt:lpstr>Sylfaen</vt:lpstr>
      <vt:lpstr>Wingdings</vt:lpstr>
      <vt:lpstr>Gallery</vt:lpstr>
      <vt:lpstr>Case Study: Bellabeat Fitness Devices</vt:lpstr>
      <vt:lpstr>Table of Contents</vt:lpstr>
      <vt:lpstr>Since it was founded in 2013, Bellabeat has grown rapidly and quickly positioned itself as a tech-driven wellness company for women</vt:lpstr>
      <vt:lpstr>Bellabeat Time</vt:lpstr>
      <vt:lpstr>Bellabeat Leaf</vt:lpstr>
      <vt:lpstr>Ask – The Business Task</vt:lpstr>
      <vt:lpstr>PowerPoint Presentation</vt:lpstr>
      <vt:lpstr> </vt:lpstr>
      <vt:lpstr>Data Sources (Raw Data)</vt:lpstr>
      <vt:lpstr>Process – Cleaning &amp; Formatting</vt:lpstr>
      <vt:lpstr>Fitbit User Results </vt:lpstr>
      <vt:lpstr>Sleep Tracking by Age</vt:lpstr>
      <vt:lpstr>Nutrition Tracking vs. Sleep Tracking by Age</vt:lpstr>
      <vt:lpstr>PowerPoint Presentation</vt:lpstr>
      <vt:lpstr>Minutes of Activity</vt:lpstr>
      <vt:lpstr>Analyze &amp; Share – Key Insights</vt:lpstr>
      <vt:lpstr>Two Clear Segments are Known</vt:lpstr>
      <vt:lpstr>Act – Recommendations &amp; Takeaways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Bellabeat Fitness Devices</dc:title>
  <dc:creator>Tanner Caldemone</dc:creator>
  <cp:lastModifiedBy>Tanner Caldemone</cp:lastModifiedBy>
  <cp:revision>50</cp:revision>
  <dcterms:created xsi:type="dcterms:W3CDTF">2024-05-22T18:31:52Z</dcterms:created>
  <dcterms:modified xsi:type="dcterms:W3CDTF">2024-06-05T13:50:01Z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_MarkAsFinal">
    <vt:bool>true</vt:bool>
  </property>
</Properties>
</file>